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FFF90C_77C4BA6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8"/>
  </p:notesMasterIdLst>
  <p:handoutMasterIdLst>
    <p:handoutMasterId r:id="rId19"/>
  </p:handoutMasterIdLst>
  <p:sldIdLst>
    <p:sldId id="10827" r:id="rId6"/>
    <p:sldId id="10828" r:id="rId7"/>
    <p:sldId id="10829" r:id="rId8"/>
    <p:sldId id="10830" r:id="rId9"/>
    <p:sldId id="2147481868" r:id="rId10"/>
    <p:sldId id="2147481877" r:id="rId11"/>
    <p:sldId id="2147481879" r:id="rId12"/>
    <p:sldId id="2147481881" r:id="rId13"/>
    <p:sldId id="2147481878" r:id="rId14"/>
    <p:sldId id="2147481880" r:id="rId15"/>
    <p:sldId id="2147481869" r:id="rId16"/>
    <p:sldId id="214748187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71411035-FA3A-4707-B766-C7CC405157F6}">
          <p14:sldIdLst>
            <p14:sldId id="10827"/>
            <p14:sldId id="10828"/>
            <p14:sldId id="10829"/>
            <p14:sldId id="10830"/>
            <p14:sldId id="2147481868"/>
            <p14:sldId id="2147481877"/>
            <p14:sldId id="2147481879"/>
            <p14:sldId id="2147481881"/>
            <p14:sldId id="2147481878"/>
            <p14:sldId id="2147481880"/>
            <p14:sldId id="2147481869"/>
            <p14:sldId id="21474818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09776-2A0C-63BD-C810-BAD512C9F8B1}" name="Laurent Bugnion" initials="LB" userId="S::lbugnion@microsoft.com::94a16125-879e-41a1-8c58-0c0d5239adef" providerId="AD"/>
  <p188:author id="{288DF198-6777-84AF-37C4-EB57EC6FD9E3}" name="Pablo Lopes" initials="PL" userId="S::pablolopes@microsoft.com::2f6ec7cb-6063-497e-b8e1-17e41f084d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0078D4"/>
    <a:srgbClr val="000000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0423-DF2D-43D8-B42A-3B470D344E8F}" v="1139" dt="2024-12-04T01:44:47.796"/>
    <p1510:client id="{F5E91390-1913-4415-8450-809A60ECD9AB}" v="13" dt="2024-12-04T19:35:59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5021" autoAdjust="0"/>
  </p:normalViewPr>
  <p:slideViewPr>
    <p:cSldViewPr snapToGrid="0">
      <p:cViewPr varScale="1">
        <p:scale>
          <a:sx n="84" d="100"/>
          <a:sy n="84" d="100"/>
        </p:scale>
        <p:origin x="1722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L" userId="c7d15ef2112bf917" providerId="LiveId" clId="{F5E91390-1913-4415-8450-809A60ECD9AB}"/>
    <pc:docChg chg="undo custSel addSld modSld sldOrd modSection">
      <pc:chgData name="Marcel L" userId="c7d15ef2112bf917" providerId="LiveId" clId="{F5E91390-1913-4415-8450-809A60ECD9AB}" dt="2024-12-04T19:42:11.670" v="292" actId="1076"/>
      <pc:docMkLst>
        <pc:docMk/>
      </pc:docMkLst>
      <pc:sldChg chg="addSp modSp mod">
        <pc:chgData name="Marcel L" userId="c7d15ef2112bf917" providerId="LiveId" clId="{F5E91390-1913-4415-8450-809A60ECD9AB}" dt="2024-12-04T19:41:09.164" v="276" actId="14100"/>
        <pc:sldMkLst>
          <pc:docMk/>
          <pc:sldMk cId="1442033646" sldId="10827"/>
        </pc:sldMkLst>
        <pc:spChg chg="add mod ord">
          <ac:chgData name="Marcel L" userId="c7d15ef2112bf917" providerId="LiveId" clId="{F5E91390-1913-4415-8450-809A60ECD9AB}" dt="2024-12-04T19:41:09.164" v="276" actId="14100"/>
          <ac:spMkLst>
            <pc:docMk/>
            <pc:sldMk cId="1442033646" sldId="10827"/>
            <ac:spMk id="2" creationId="{68EEF7C4-FC50-0695-1F3D-3A52C94DA042}"/>
          </ac:spMkLst>
        </pc:spChg>
        <pc:spChg chg="add mod">
          <ac:chgData name="Marcel L" userId="c7d15ef2112bf917" providerId="LiveId" clId="{F5E91390-1913-4415-8450-809A60ECD9AB}" dt="2024-12-04T19:39:39.748" v="248" actId="14100"/>
          <ac:spMkLst>
            <pc:docMk/>
            <pc:sldMk cId="1442033646" sldId="10827"/>
            <ac:spMk id="3" creationId="{5A1AB68F-6819-467D-B4A3-E54EA1AD67AF}"/>
          </ac:spMkLst>
        </pc:spChg>
        <pc:spChg chg="mod ord">
          <ac:chgData name="Marcel L" userId="c7d15ef2112bf917" providerId="LiveId" clId="{F5E91390-1913-4415-8450-809A60ECD9AB}" dt="2024-12-04T19:41:04.646" v="274" actId="1076"/>
          <ac:spMkLst>
            <pc:docMk/>
            <pc:sldMk cId="1442033646" sldId="10827"/>
            <ac:spMk id="11" creationId="{295F7103-987D-0F45-8434-83B76752FD60}"/>
          </ac:spMkLst>
        </pc:spChg>
        <pc:picChg chg="mod">
          <ac:chgData name="Marcel L" userId="c7d15ef2112bf917" providerId="LiveId" clId="{F5E91390-1913-4415-8450-809A60ECD9AB}" dt="2024-12-04T19:40:55.961" v="272" actId="1076"/>
          <ac:picMkLst>
            <pc:docMk/>
            <pc:sldMk cId="1442033646" sldId="10827"/>
            <ac:picMk id="7" creationId="{54BC5DC6-619C-E06A-1603-9C79862576D8}"/>
          </ac:picMkLst>
        </pc:picChg>
      </pc:sldChg>
      <pc:sldChg chg="modSp mod">
        <pc:chgData name="Marcel L" userId="c7d15ef2112bf917" providerId="LiveId" clId="{F5E91390-1913-4415-8450-809A60ECD9AB}" dt="2024-12-04T19:41:49.077" v="290" actId="1076"/>
        <pc:sldMkLst>
          <pc:docMk/>
          <pc:sldMk cId="251506226" sldId="10828"/>
        </pc:sldMkLst>
        <pc:spChg chg="mod">
          <ac:chgData name="Marcel L" userId="c7d15ef2112bf917" providerId="LiveId" clId="{F5E91390-1913-4415-8450-809A60ECD9AB}" dt="2024-12-04T19:41:42.662" v="288" actId="115"/>
          <ac:spMkLst>
            <pc:docMk/>
            <pc:sldMk cId="251506226" sldId="10828"/>
            <ac:spMk id="8" creationId="{3CFFB6A6-98E2-C253-25C1-2E65CD194A54}"/>
          </ac:spMkLst>
        </pc:spChg>
        <pc:picChg chg="mod">
          <ac:chgData name="Marcel L" userId="c7d15ef2112bf917" providerId="LiveId" clId="{F5E91390-1913-4415-8450-809A60ECD9AB}" dt="2024-12-04T19:41:49.077" v="290" actId="1076"/>
          <ac:picMkLst>
            <pc:docMk/>
            <pc:sldMk cId="251506226" sldId="10828"/>
            <ac:picMk id="10" creationId="{2F482FCE-0257-4DA2-5740-6EF2E9D491DF}"/>
          </ac:picMkLst>
        </pc:picChg>
      </pc:sldChg>
      <pc:sldChg chg="modSp mod">
        <pc:chgData name="Marcel L" userId="c7d15ef2112bf917" providerId="LiveId" clId="{F5E91390-1913-4415-8450-809A60ECD9AB}" dt="2024-12-04T19:41:54.095" v="291" actId="403"/>
        <pc:sldMkLst>
          <pc:docMk/>
          <pc:sldMk cId="146552812" sldId="10829"/>
        </pc:sldMkLst>
        <pc:spChg chg="mod">
          <ac:chgData name="Marcel L" userId="c7d15ef2112bf917" providerId="LiveId" clId="{F5E91390-1913-4415-8450-809A60ECD9AB}" dt="2024-12-04T19:41:54.095" v="291" actId="403"/>
          <ac:spMkLst>
            <pc:docMk/>
            <pc:sldMk cId="146552812" sldId="10829"/>
            <ac:spMk id="4" creationId="{C4694A4A-BB05-CFD1-C4CE-988C38A30D4D}"/>
          </ac:spMkLst>
        </pc:spChg>
      </pc:sldChg>
      <pc:sldChg chg="modSp mod">
        <pc:chgData name="Marcel L" userId="c7d15ef2112bf917" providerId="LiveId" clId="{F5E91390-1913-4415-8450-809A60ECD9AB}" dt="2024-12-04T16:09:14.320" v="11" actId="20577"/>
        <pc:sldMkLst>
          <pc:docMk/>
          <pc:sldMk cId="1676478325" sldId="10830"/>
        </pc:sldMkLst>
        <pc:spChg chg="mod">
          <ac:chgData name="Marcel L" userId="c7d15ef2112bf917" providerId="LiveId" clId="{F5E91390-1913-4415-8450-809A60ECD9AB}" dt="2024-12-04T16:09:14.320" v="11" actId="20577"/>
          <ac:spMkLst>
            <pc:docMk/>
            <pc:sldMk cId="1676478325" sldId="10830"/>
            <ac:spMk id="2" creationId="{436A71CE-63CE-F22F-5D88-345225C60D42}"/>
          </ac:spMkLst>
        </pc:spChg>
      </pc:sldChg>
      <pc:sldChg chg="delSp modSp mod modAnim">
        <pc:chgData name="Marcel L" userId="c7d15ef2112bf917" providerId="LiveId" clId="{F5E91390-1913-4415-8450-809A60ECD9AB}" dt="2024-12-04T19:34:17.390" v="35" actId="1076"/>
        <pc:sldMkLst>
          <pc:docMk/>
          <pc:sldMk cId="2009381480" sldId="2147481868"/>
        </pc:sldMkLst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18" creationId="{A50AF17D-9C8F-D599-2C48-5A01C39A2267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19" creationId="{2C9DAEAB-B09B-60D0-A469-47086A0B80FF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0" creationId="{9C7F1634-1AA8-96FA-B7F2-13E8DC001816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1" creationId="{D1F8527B-A978-FC35-F3FD-BB0790A85B71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22" creationId="{C26F8446-9998-0B60-7600-0288EEB83F08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5" creationId="{701D1F23-08DC-699E-2ADF-42C79C25B4D5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7" creationId="{9E59F6B6-A972-F0DE-8963-EBA310B4FF85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8" creationId="{A73AE17D-87A6-5975-1B9C-D805F8129434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29" creationId="{107DDF20-FD0F-1627-97B6-F7E5BEDBC951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30" creationId="{C4130B1E-910C-B8D3-5B9E-3267C0542A1C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31" creationId="{46C0A91E-5156-2C48-6D1C-9CF92BC836B4}"/>
          </ac:spMkLst>
        </pc:spChg>
        <pc:spChg chg="mod">
          <ac:chgData name="Marcel L" userId="c7d15ef2112bf917" providerId="LiveId" clId="{F5E91390-1913-4415-8450-809A60ECD9AB}" dt="2024-12-04T19:33:51.720" v="30" actId="1076"/>
          <ac:spMkLst>
            <pc:docMk/>
            <pc:sldMk cId="2009381480" sldId="2147481868"/>
            <ac:spMk id="33" creationId="{FB76D0C5-C886-76EC-FE38-12847AA88C4B}"/>
          </ac:spMkLst>
        </pc:spChg>
        <pc:spChg chg="mod">
          <ac:chgData name="Marcel L" userId="c7d15ef2112bf917" providerId="LiveId" clId="{F5E91390-1913-4415-8450-809A60ECD9AB}" dt="2024-12-04T19:33:53.244" v="31" actId="1076"/>
          <ac:spMkLst>
            <pc:docMk/>
            <pc:sldMk cId="2009381480" sldId="2147481868"/>
            <ac:spMk id="34" creationId="{399F9741-B402-B027-5101-33B3CCFB0E2D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35" creationId="{E9F64D1C-FF0F-D4E9-1E85-C91CFA2D349E}"/>
          </ac:spMkLst>
        </pc:spChg>
        <pc:spChg chg="mod">
          <ac:chgData name="Marcel L" userId="c7d15ef2112bf917" providerId="LiveId" clId="{F5E91390-1913-4415-8450-809A60ECD9AB}" dt="2024-12-04T19:34:02.972" v="33" actId="1076"/>
          <ac:spMkLst>
            <pc:docMk/>
            <pc:sldMk cId="2009381480" sldId="2147481868"/>
            <ac:spMk id="36" creationId="{C852C2A0-BC2B-76BC-7CD2-441A49806F0D}"/>
          </ac:spMkLst>
        </pc:spChg>
        <pc:spChg chg="mod">
          <ac:chgData name="Marcel L" userId="c7d15ef2112bf917" providerId="LiveId" clId="{F5E91390-1913-4415-8450-809A60ECD9AB}" dt="2024-12-04T19:33:44.001" v="27" actId="1076"/>
          <ac:spMkLst>
            <pc:docMk/>
            <pc:sldMk cId="2009381480" sldId="2147481868"/>
            <ac:spMk id="37" creationId="{11A86BEB-378C-A0BB-B05C-8FC1026BC2DC}"/>
          </ac:spMkLst>
        </pc:spChg>
        <pc:spChg chg="mod">
          <ac:chgData name="Marcel L" userId="c7d15ef2112bf917" providerId="LiveId" clId="{F5E91390-1913-4415-8450-809A60ECD9AB}" dt="2024-12-04T19:33:47.108" v="28" actId="1076"/>
          <ac:spMkLst>
            <pc:docMk/>
            <pc:sldMk cId="2009381480" sldId="2147481868"/>
            <ac:spMk id="38" creationId="{3541F913-021E-1A98-2D98-F9941CFBDACE}"/>
          </ac:spMkLst>
        </pc:spChg>
        <pc:spChg chg="mod">
          <ac:chgData name="Marcel L" userId="c7d15ef2112bf917" providerId="LiveId" clId="{F5E91390-1913-4415-8450-809A60ECD9AB}" dt="2024-12-04T19:34:05.202" v="34" actId="1076"/>
          <ac:spMkLst>
            <pc:docMk/>
            <pc:sldMk cId="2009381480" sldId="2147481868"/>
            <ac:spMk id="39" creationId="{B9E81996-A77A-2A08-6AF0-1844F4E5C3B0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2" creationId="{4F1ADAB2-A513-C294-A94F-3E421E0F6F84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3" creationId="{7C3D63B0-00E0-CF98-BCD6-E36E3A78FAC9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5" creationId="{9A527929-FB8A-7E3D-9A98-47459F1BEE46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6" creationId="{33749223-E712-63C4-7610-3AE5F3767936}"/>
          </ac:spMkLst>
        </pc:spChg>
        <pc:grpChg chg="del">
          <ac:chgData name="Marcel L" userId="c7d15ef2112bf917" providerId="LiveId" clId="{F5E91390-1913-4415-8450-809A60ECD9AB}" dt="2024-12-04T19:33:21.584" v="24" actId="478"/>
          <ac:grpSpMkLst>
            <pc:docMk/>
            <pc:sldMk cId="2009381480" sldId="2147481868"/>
            <ac:grpSpMk id="13" creationId="{E9872EA5-4BC9-01D1-68A5-C3A42486A545}"/>
          </ac:grpSpMkLst>
        </pc:grpChg>
        <pc:grpChg chg="mod">
          <ac:chgData name="Marcel L" userId="c7d15ef2112bf917" providerId="LiveId" clId="{F5E91390-1913-4415-8450-809A60ECD9AB}" dt="2024-12-04T19:33:38.865" v="26" actId="14100"/>
          <ac:grpSpMkLst>
            <pc:docMk/>
            <pc:sldMk cId="2009381480" sldId="2147481868"/>
            <ac:grpSpMk id="23" creationId="{A52F1498-5D74-816E-DA46-9B52BECBCB94}"/>
          </ac:grpSpMkLst>
        </pc:grp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16" creationId="{140E2355-20D4-D8F1-5D71-4F4692A166C7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17" creationId="{65C33055-5085-0200-D13F-1BAC4B8E9624}"/>
          </ac:picMkLst>
        </pc:picChg>
        <pc:picChg chg="mod">
          <ac:chgData name="Marcel L" userId="c7d15ef2112bf917" providerId="LiveId" clId="{F5E91390-1913-4415-8450-809A60ECD9AB}" dt="2024-12-04T19:33:48.353" v="29" actId="1076"/>
          <ac:picMkLst>
            <pc:docMk/>
            <pc:sldMk cId="2009381480" sldId="2147481868"/>
            <ac:picMk id="24" creationId="{9289BD89-61EA-17EB-702B-5D5848D67A2F}"/>
          </ac:picMkLst>
        </pc:picChg>
        <pc:picChg chg="mod">
          <ac:chgData name="Marcel L" userId="c7d15ef2112bf917" providerId="LiveId" clId="{F5E91390-1913-4415-8450-809A60ECD9AB}" dt="2024-12-04T19:34:00.067" v="32" actId="1076"/>
          <ac:picMkLst>
            <pc:docMk/>
            <pc:sldMk cId="2009381480" sldId="2147481868"/>
            <ac:picMk id="26" creationId="{C1E4EA40-A04E-3646-9D38-CBC301EFF76C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41" creationId="{40882D0A-34C0-D382-6EF2-9E16473E6B32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50" creationId="{05D14F04-C7D9-0C6D-6D80-70935CDFD4F3}"/>
          </ac:picMkLst>
        </pc:picChg>
        <pc:picChg chg="mod">
          <ac:chgData name="Marcel L" userId="c7d15ef2112bf917" providerId="LiveId" clId="{F5E91390-1913-4415-8450-809A60ECD9AB}" dt="2024-12-04T19:34:17.390" v="35" actId="1076"/>
          <ac:picMkLst>
            <pc:docMk/>
            <pc:sldMk cId="2009381480" sldId="2147481868"/>
            <ac:picMk id="51" creationId="{705CA9C3-E1AB-830B-7723-360BD468CBC6}"/>
          </ac:picMkLst>
        </pc:picChg>
      </pc:sldChg>
      <pc:sldChg chg="ord">
        <pc:chgData name="Marcel L" userId="c7d15ef2112bf917" providerId="LiveId" clId="{F5E91390-1913-4415-8450-809A60ECD9AB}" dt="2024-12-04T19:32:44.405" v="19"/>
        <pc:sldMkLst>
          <pc:docMk/>
          <pc:sldMk cId="3985041214" sldId="2147481877"/>
        </pc:sldMkLst>
      </pc:sldChg>
      <pc:sldChg chg="modSp mod">
        <pc:chgData name="Marcel L" userId="c7d15ef2112bf917" providerId="LiveId" clId="{F5E91390-1913-4415-8450-809A60ECD9AB}" dt="2024-12-04T19:35:37.217" v="50" actId="1076"/>
        <pc:sldMkLst>
          <pc:docMk/>
          <pc:sldMk cId="1554480876" sldId="2147481878"/>
        </pc:sldMkLst>
        <pc:spChg chg="mod">
          <ac:chgData name="Marcel L" userId="c7d15ef2112bf917" providerId="LiveId" clId="{F5E91390-1913-4415-8450-809A60ECD9AB}" dt="2024-12-04T19:35:31.062" v="48" actId="1076"/>
          <ac:spMkLst>
            <pc:docMk/>
            <pc:sldMk cId="1554480876" sldId="2147481878"/>
            <ac:spMk id="28" creationId="{C3556981-D912-5290-8FD0-DD6D3B6662A6}"/>
          </ac:spMkLst>
        </pc:spChg>
        <pc:spChg chg="mod">
          <ac:chgData name="Marcel L" userId="c7d15ef2112bf917" providerId="LiveId" clId="{F5E91390-1913-4415-8450-809A60ECD9AB}" dt="2024-12-04T19:35:34.308" v="49" actId="1076"/>
          <ac:spMkLst>
            <pc:docMk/>
            <pc:sldMk cId="1554480876" sldId="2147481878"/>
            <ac:spMk id="30" creationId="{E8A6BC7F-F927-E43A-F9C8-31085B6F3F9D}"/>
          </ac:spMkLst>
        </pc:spChg>
        <pc:picChg chg="mod">
          <ac:chgData name="Marcel L" userId="c7d15ef2112bf917" providerId="LiveId" clId="{F5E91390-1913-4415-8450-809A60ECD9AB}" dt="2024-12-04T19:35:37.217" v="50" actId="1076"/>
          <ac:picMkLst>
            <pc:docMk/>
            <pc:sldMk cId="1554480876" sldId="2147481878"/>
            <ac:picMk id="5" creationId="{F59A416B-411D-5684-56A1-FCDC7C44CA8B}"/>
          </ac:picMkLst>
        </pc:picChg>
        <pc:picChg chg="mod">
          <ac:chgData name="Marcel L" userId="c7d15ef2112bf917" providerId="LiveId" clId="{F5E91390-1913-4415-8450-809A60ECD9AB}" dt="2024-12-04T19:35:25.740" v="47" actId="1076"/>
          <ac:picMkLst>
            <pc:docMk/>
            <pc:sldMk cId="1554480876" sldId="2147481878"/>
            <ac:picMk id="2050" creationId="{8EDBC176-0CF9-B360-EC3C-B5F955AE3D89}"/>
          </ac:picMkLst>
        </pc:picChg>
      </pc:sldChg>
      <pc:sldChg chg="delSp modSp add mod delAnim modAnim">
        <pc:chgData name="Marcel L" userId="c7d15ef2112bf917" providerId="LiveId" clId="{F5E91390-1913-4415-8450-809A60ECD9AB}" dt="2024-12-04T19:42:11.670" v="292" actId="1076"/>
        <pc:sldMkLst>
          <pc:docMk/>
          <pc:sldMk cId="3391651263" sldId="2147481879"/>
        </pc:sldMkLst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4" creationId="{48281C7F-31C2-E143-2B26-F7ADCC07E0E3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5" creationId="{0E56A94B-8172-D70D-DA69-32F8A2552CDB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8" creationId="{A1B870CC-1127-1A21-31AF-60D3A95AA434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0" creationId="{2B4409E7-B664-2931-51F3-8242D19273C9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1" creationId="{CB0DD705-970D-450F-31E6-E1FCD79E726C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5" creationId="{0ED312AD-9059-4800-3DF3-696FE6EB2B8A}"/>
          </ac:spMkLst>
        </pc:spChg>
        <pc:spChg chg="mod">
          <ac:chgData name="Marcel L" userId="c7d15ef2112bf917" providerId="LiveId" clId="{F5E91390-1913-4415-8450-809A60ECD9AB}" dt="2024-12-04T19:34:41.461" v="40" actId="1076"/>
          <ac:spMkLst>
            <pc:docMk/>
            <pc:sldMk cId="3391651263" sldId="2147481879"/>
            <ac:spMk id="27" creationId="{CA6EA99E-058D-F2EA-2204-69B7064CDB01}"/>
          </ac:spMkLst>
        </pc:spChg>
        <pc:spChg chg="mod">
          <ac:chgData name="Marcel L" userId="c7d15ef2112bf917" providerId="LiveId" clId="{F5E91390-1913-4415-8450-809A60ECD9AB}" dt="2024-12-04T19:34:44.646" v="41" actId="1076"/>
          <ac:spMkLst>
            <pc:docMk/>
            <pc:sldMk cId="3391651263" sldId="2147481879"/>
            <ac:spMk id="28" creationId="{15272368-C934-9DD1-144B-04DB7004299A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29" creationId="{242C1558-B7F1-E7ED-22D1-17D8D356DFEA}"/>
          </ac:spMkLst>
        </pc:spChg>
        <pc:spChg chg="mod">
          <ac:chgData name="Marcel L" userId="c7d15ef2112bf917" providerId="LiveId" clId="{F5E91390-1913-4415-8450-809A60ECD9AB}" dt="2024-12-04T19:34:56.211" v="45" actId="1076"/>
          <ac:spMkLst>
            <pc:docMk/>
            <pc:sldMk cId="3391651263" sldId="2147481879"/>
            <ac:spMk id="30" creationId="{3BF96433-3330-7C00-DE80-5F7903F17497}"/>
          </ac:spMkLst>
        </pc:spChg>
        <pc:spChg chg="mod">
          <ac:chgData name="Marcel L" userId="c7d15ef2112bf917" providerId="LiveId" clId="{F5E91390-1913-4415-8450-809A60ECD9AB}" dt="2024-12-04T19:42:11.670" v="292" actId="1076"/>
          <ac:spMkLst>
            <pc:docMk/>
            <pc:sldMk cId="3391651263" sldId="2147481879"/>
            <ac:spMk id="31" creationId="{214E9650-FA35-FCEA-2213-EF526976FF8D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3" creationId="{081B2740-E697-674D-F1C0-AF3C03564044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4" creationId="{36C0186D-AB98-40F1-AC05-CAD69B1A78C2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5" creationId="{81754F5C-5CD5-1879-9C3D-2B34652C9795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6" creationId="{2976DE6F-BB0F-499C-66EE-6A0857145E57}"/>
          </ac:spMkLst>
        </pc:spChg>
        <pc:spChg chg="del mod">
          <ac:chgData name="Marcel L" userId="c7d15ef2112bf917" providerId="LiveId" clId="{F5E91390-1913-4415-8450-809A60ECD9AB}" dt="2024-12-04T19:34:31.485" v="38" actId="478"/>
          <ac:spMkLst>
            <pc:docMk/>
            <pc:sldMk cId="3391651263" sldId="2147481879"/>
            <ac:spMk id="37" creationId="{A71DE22B-767E-10E7-C28B-9402F0FFEEAC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8" creationId="{114608C8-A355-1A64-A668-72497C0437DB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9" creationId="{3E8C2444-C318-BE55-5503-0A5DDDC07A6A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2" creationId="{CEDAFB08-5255-529A-8CD5-ABA37D8330D9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3" creationId="{5B07A89C-4855-6E8A-DFAF-737AA1943BC0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5" creationId="{AA16A18F-F274-F7E8-BCF3-AE457A676AD5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6" creationId="{28E5E7A7-683C-C266-C57C-0015824C58FD}"/>
          </ac:spMkLst>
        </pc:spChg>
        <pc:grpChg chg="mod">
          <ac:chgData name="Marcel L" userId="c7d15ef2112bf917" providerId="LiveId" clId="{F5E91390-1913-4415-8450-809A60ECD9AB}" dt="2024-12-04T19:34:37.577" v="39" actId="1076"/>
          <ac:grpSpMkLst>
            <pc:docMk/>
            <pc:sldMk cId="3391651263" sldId="2147481879"/>
            <ac:grpSpMk id="13" creationId="{D4F3F7D0-FF1D-4CB6-1676-E26BEEE74E46}"/>
          </ac:grpSpMkLst>
        </pc:grpChg>
        <pc:grpChg chg="del">
          <ac:chgData name="Marcel L" userId="c7d15ef2112bf917" providerId="LiveId" clId="{F5E91390-1913-4415-8450-809A60ECD9AB}" dt="2024-12-04T19:34:28.718" v="36" actId="478"/>
          <ac:grpSpMkLst>
            <pc:docMk/>
            <pc:sldMk cId="3391651263" sldId="2147481879"/>
            <ac:grpSpMk id="23" creationId="{D7109DA7-32F7-A4F7-FEFB-65A7F95C9C23}"/>
          </ac:grpSpMkLst>
        </pc:grpChg>
        <pc:picChg chg="mod">
          <ac:chgData name="Marcel L" userId="c7d15ef2112bf917" providerId="LiveId" clId="{F5E91390-1913-4415-8450-809A60ECD9AB}" dt="2024-12-04T19:34:37.577" v="39" actId="1076"/>
          <ac:picMkLst>
            <pc:docMk/>
            <pc:sldMk cId="3391651263" sldId="2147481879"/>
            <ac:picMk id="16" creationId="{16213877-56D8-290A-4CE8-CECD7228C307}"/>
          </ac:picMkLst>
        </pc:picChg>
        <pc:picChg chg="mod">
          <ac:chgData name="Marcel L" userId="c7d15ef2112bf917" providerId="LiveId" clId="{F5E91390-1913-4415-8450-809A60ECD9AB}" dt="2024-12-04T19:34:51.718" v="44" actId="1076"/>
          <ac:picMkLst>
            <pc:docMk/>
            <pc:sldMk cId="3391651263" sldId="2147481879"/>
            <ac:picMk id="17" creationId="{89B501D9-ACEC-910F-181F-D781BCBA5520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24" creationId="{F31E5858-6E97-A0E9-AAE1-04F016E1FD3E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26" creationId="{ED7EE6AC-9571-8902-0C5F-9B8C2814B31C}"/>
          </ac:picMkLst>
        </pc:picChg>
        <pc:picChg chg="mod">
          <ac:chgData name="Marcel L" userId="c7d15ef2112bf917" providerId="LiveId" clId="{F5E91390-1913-4415-8450-809A60ECD9AB}" dt="2024-12-04T19:34:37.577" v="39" actId="1076"/>
          <ac:picMkLst>
            <pc:docMk/>
            <pc:sldMk cId="3391651263" sldId="2147481879"/>
            <ac:picMk id="41" creationId="{F1E28339-D874-43B9-0AB0-CEAD147FEE6C}"/>
          </ac:picMkLst>
        </pc:picChg>
        <pc:picChg chg="mod">
          <ac:chgData name="Marcel L" userId="c7d15ef2112bf917" providerId="LiveId" clId="{F5E91390-1913-4415-8450-809A60ECD9AB}" dt="2024-12-04T19:34:47.179" v="42" actId="1076"/>
          <ac:picMkLst>
            <pc:docMk/>
            <pc:sldMk cId="3391651263" sldId="2147481879"/>
            <ac:picMk id="50" creationId="{918DD548-953E-F638-E800-22B693B4D14F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51" creationId="{697F0E1A-0A8B-F26A-2D1D-B6F5816AB6B6}"/>
          </ac:picMkLst>
        </pc:picChg>
      </pc:sldChg>
      <pc:sldChg chg="add">
        <pc:chgData name="Marcel L" userId="c7d15ef2112bf917" providerId="LiveId" clId="{F5E91390-1913-4415-8450-809A60ECD9AB}" dt="2024-12-04T19:32:39.343" v="16" actId="2890"/>
        <pc:sldMkLst>
          <pc:docMk/>
          <pc:sldMk cId="1006155499" sldId="2147481880"/>
        </pc:sldMkLst>
      </pc:sldChg>
      <pc:sldChg chg="add ord">
        <pc:chgData name="Marcel L" userId="c7d15ef2112bf917" providerId="LiveId" clId="{F5E91390-1913-4415-8450-809A60ECD9AB}" dt="2024-12-04T19:32:46.181" v="21"/>
        <pc:sldMkLst>
          <pc:docMk/>
          <pc:sldMk cId="1606315962" sldId="2147481881"/>
        </pc:sldMkLst>
      </pc:sldChg>
    </pc:docChg>
  </pc:docChgLst>
  <pc:docChgLst>
    <pc:chgData name="Marcel L" userId="c7d15ef2112bf917" providerId="LiveId" clId="{9E3A0423-DF2D-43D8-B42A-3B470D344E8F}"/>
    <pc:docChg chg="undo redo custSel addSld delSld modSld sldOrd modSection">
      <pc:chgData name="Marcel L" userId="c7d15ef2112bf917" providerId="LiveId" clId="{9E3A0423-DF2D-43D8-B42A-3B470D344E8F}" dt="2024-12-04T01:46:22.224" v="2296" actId="1076"/>
      <pc:docMkLst>
        <pc:docMk/>
      </pc:docMkLst>
      <pc:sldChg chg="addSp delSp modSp mod chgLayout">
        <pc:chgData name="Marcel L" userId="c7d15ef2112bf917" providerId="LiveId" clId="{9E3A0423-DF2D-43D8-B42A-3B470D344E8F}" dt="2024-12-04T00:26:52.602" v="269" actId="20577"/>
        <pc:sldMkLst>
          <pc:docMk/>
          <pc:sldMk cId="1442033646" sldId="10827"/>
        </pc:sldMkLst>
        <pc:spChg chg="add del mod">
          <ac:chgData name="Marcel L" userId="c7d15ef2112bf917" providerId="LiveId" clId="{9E3A0423-DF2D-43D8-B42A-3B470D344E8F}" dt="2024-12-04T00:22:49.011" v="215" actId="478"/>
          <ac:spMkLst>
            <pc:docMk/>
            <pc:sldMk cId="1442033646" sldId="10827"/>
            <ac:spMk id="3" creationId="{994F26B6-58DE-4F1F-9726-8FB7B5F944E9}"/>
          </ac:spMkLst>
        </pc:spChg>
        <pc:spChg chg="mod ord">
          <ac:chgData name="Marcel L" userId="c7d15ef2112bf917" providerId="LiveId" clId="{9E3A0423-DF2D-43D8-B42A-3B470D344E8F}" dt="2024-12-04T00:26:52.602" v="269" actId="20577"/>
          <ac:spMkLst>
            <pc:docMk/>
            <pc:sldMk cId="1442033646" sldId="10827"/>
            <ac:spMk id="11" creationId="{295F7103-987D-0F45-8434-83B76752FD60}"/>
          </ac:spMkLst>
        </pc:spChg>
        <pc:spChg chg="del mod">
          <ac:chgData name="Marcel L" userId="c7d15ef2112bf917" providerId="LiveId" clId="{9E3A0423-DF2D-43D8-B42A-3B470D344E8F}" dt="2024-12-04T00:22:47.709" v="214" actId="478"/>
          <ac:spMkLst>
            <pc:docMk/>
            <pc:sldMk cId="1442033646" sldId="10827"/>
            <ac:spMk id="12" creationId="{6FB5FA4E-8E77-124D-9B7E-1ECF18F0EE4A}"/>
          </ac:spMkLst>
        </pc:spChg>
        <pc:picChg chg="add del mod">
          <ac:chgData name="Marcel L" userId="c7d15ef2112bf917" providerId="LiveId" clId="{9E3A0423-DF2D-43D8-B42A-3B470D344E8F}" dt="2024-12-04T00:24:13.168" v="225" actId="478"/>
          <ac:picMkLst>
            <pc:docMk/>
            <pc:sldMk cId="1442033646" sldId="10827"/>
            <ac:picMk id="5" creationId="{23CD2E26-9B20-59F5-2F2B-F19C288EBEAC}"/>
          </ac:picMkLst>
        </pc:picChg>
        <pc:picChg chg="add del mod">
          <ac:chgData name="Marcel L" userId="c7d15ef2112bf917" providerId="LiveId" clId="{9E3A0423-DF2D-43D8-B42A-3B470D344E8F}" dt="2024-12-04T00:25:55.172" v="265" actId="14100"/>
          <ac:picMkLst>
            <pc:docMk/>
            <pc:sldMk cId="1442033646" sldId="10827"/>
            <ac:picMk id="7" creationId="{54BC5DC6-619C-E06A-1603-9C79862576D8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4:40.999" v="711" actId="6549"/>
        <pc:sldMkLst>
          <pc:docMk/>
          <pc:sldMk cId="251506226" sldId="10828"/>
        </pc:sldMkLst>
        <pc:spChg chg="add del mod">
          <ac:chgData name="Marcel L" userId="c7d15ef2112bf917" providerId="LiveId" clId="{9E3A0423-DF2D-43D8-B42A-3B470D344E8F}" dt="2024-12-04T00:30:20.241" v="343" actId="26606"/>
          <ac:spMkLst>
            <pc:docMk/>
            <pc:sldMk cId="251506226" sldId="10828"/>
            <ac:spMk id="3" creationId="{3CFFB6A6-98E2-C253-25C1-2E65CD194A54}"/>
          </ac:spMkLst>
        </pc:spChg>
        <pc:spChg chg="del mod">
          <ac:chgData name="Marcel L" userId="c7d15ef2112bf917" providerId="LiveId" clId="{9E3A0423-DF2D-43D8-B42A-3B470D344E8F}" dt="2024-12-04T00:29:23.065" v="311" actId="478"/>
          <ac:spMkLst>
            <pc:docMk/>
            <pc:sldMk cId="251506226" sldId="10828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0:20.237" v="342" actId="26606"/>
          <ac:spMkLst>
            <pc:docMk/>
            <pc:sldMk cId="251506226" sldId="10828"/>
            <ac:spMk id="6" creationId="{83E54168-0AEF-CDBF-E2BA-C8CBA0411BBB}"/>
          </ac:spMkLst>
        </pc:spChg>
        <pc:spChg chg="add mod">
          <ac:chgData name="Marcel L" userId="c7d15ef2112bf917" providerId="LiveId" clId="{9E3A0423-DF2D-43D8-B42A-3B470D344E8F}" dt="2024-12-04T00:44:40.999" v="711" actId="6549"/>
          <ac:spMkLst>
            <pc:docMk/>
            <pc:sldMk cId="251506226" sldId="10828"/>
            <ac:spMk id="8" creationId="{3CFFB6A6-98E2-C253-25C1-2E65CD194A54}"/>
          </ac:spMkLst>
        </pc:spChg>
        <pc:spChg chg="add del mod">
          <ac:chgData name="Marcel L" userId="c7d15ef2112bf917" providerId="LiveId" clId="{9E3A0423-DF2D-43D8-B42A-3B470D344E8F}" dt="2024-12-04T00:27:09.655" v="271" actId="26606"/>
          <ac:spMkLst>
            <pc:docMk/>
            <pc:sldMk cId="251506226" sldId="10828"/>
            <ac:spMk id="9" creationId="{AA777436-47CB-9CF1-BA35-4421419F30DC}"/>
          </ac:spMkLst>
        </pc:spChg>
        <pc:spChg chg="add del mod">
          <ac:chgData name="Marcel L" userId="c7d15ef2112bf917" providerId="LiveId" clId="{9E3A0423-DF2D-43D8-B42A-3B470D344E8F}" dt="2024-12-04T00:27:13.876" v="273" actId="26606"/>
          <ac:spMkLst>
            <pc:docMk/>
            <pc:sldMk cId="251506226" sldId="10828"/>
            <ac:spMk id="11" creationId="{B8F96163-FADC-D4D2-CD8F-02147E56B6F4}"/>
          </ac:spMkLst>
        </pc:spChg>
        <pc:graphicFrameChg chg="add del">
          <ac:chgData name="Marcel L" userId="c7d15ef2112bf917" providerId="LiveId" clId="{9E3A0423-DF2D-43D8-B42A-3B470D344E8F}" dt="2024-12-04T00:30:20.237" v="342" actId="26606"/>
          <ac:graphicFrameMkLst>
            <pc:docMk/>
            <pc:sldMk cId="251506226" sldId="10828"/>
            <ac:graphicFrameMk id="5" creationId="{542D4382-EE42-9ABE-DDEE-5F3342DBAE21}"/>
          </ac:graphicFrameMkLst>
        </pc:graphicFrameChg>
        <pc:picChg chg="add mod">
          <ac:chgData name="Marcel L" userId="c7d15ef2112bf917" providerId="LiveId" clId="{9E3A0423-DF2D-43D8-B42A-3B470D344E8F}" dt="2024-12-04T00:30:28.457" v="346" actId="26606"/>
          <ac:picMkLst>
            <pc:docMk/>
            <pc:sldMk cId="251506226" sldId="10828"/>
            <ac:picMk id="10" creationId="{2F482FCE-0257-4DA2-5740-6EF2E9D491DF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5:24.176" v="731" actId="20577"/>
        <pc:sldMkLst>
          <pc:docMk/>
          <pc:sldMk cId="146552812" sldId="10829"/>
        </pc:sldMkLst>
        <pc:spChg chg="mod">
          <ac:chgData name="Marcel L" userId="c7d15ef2112bf917" providerId="LiveId" clId="{9E3A0423-DF2D-43D8-B42A-3B470D344E8F}" dt="2024-12-04T00:45:24.176" v="731" actId="20577"/>
          <ac:spMkLst>
            <pc:docMk/>
            <pc:sldMk cId="146552812" sldId="1082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3:01.943" v="571" actId="26606"/>
          <ac:spMkLst>
            <pc:docMk/>
            <pc:sldMk cId="146552812" sldId="10829"/>
            <ac:spMk id="9" creationId="{296ACEED-A85C-86B3-C709-423FFAA82CAF}"/>
          </ac:spMkLst>
        </pc:spChg>
        <pc:spChg chg="add del mod">
          <ac:chgData name="Marcel L" userId="c7d15ef2112bf917" providerId="LiveId" clId="{9E3A0423-DF2D-43D8-B42A-3B470D344E8F}" dt="2024-12-04T00:33:05.486" v="573" actId="478"/>
          <ac:spMkLst>
            <pc:docMk/>
            <pc:sldMk cId="146552812" sldId="10829"/>
            <ac:spMk id="11" creationId="{89434B2F-ADEE-F43E-1534-A4BB7FED530C}"/>
          </ac:spMkLst>
        </pc:spChg>
      </pc:sldChg>
      <pc:sldChg chg="addSp delSp modSp mod">
        <pc:chgData name="Marcel L" userId="c7d15ef2112bf917" providerId="LiveId" clId="{9E3A0423-DF2D-43D8-B42A-3B470D344E8F}" dt="2024-12-04T01:12:10.217" v="960" actId="1076"/>
        <pc:sldMkLst>
          <pc:docMk/>
          <pc:sldMk cId="1676478325" sldId="10830"/>
        </pc:sldMkLst>
        <pc:spChg chg="add mod">
          <ac:chgData name="Marcel L" userId="c7d15ef2112bf917" providerId="LiveId" clId="{9E3A0423-DF2D-43D8-B42A-3B470D344E8F}" dt="2024-12-04T01:10:20.098" v="929" actId="20577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9E3A0423-DF2D-43D8-B42A-3B470D344E8F}" dt="2024-12-04T01:04:42.308" v="864" actId="115"/>
          <ac:spMkLst>
            <pc:docMk/>
            <pc:sldMk cId="1676478325" sldId="10830"/>
            <ac:spMk id="8" creationId="{D1248B69-C030-12D6-23D6-737DA8E10746}"/>
          </ac:spMkLst>
        </pc:spChg>
        <pc:picChg chg="add mod">
          <ac:chgData name="Marcel L" userId="c7d15ef2112bf917" providerId="LiveId" clId="{9E3A0423-DF2D-43D8-B42A-3B470D344E8F}" dt="2024-12-04T01:12:08.369" v="959" actId="1076"/>
          <ac:picMkLst>
            <pc:docMk/>
            <pc:sldMk cId="1676478325" sldId="10830"/>
            <ac:picMk id="4" creationId="{D4FD9359-51A9-B27B-A19D-8B00469E5382}"/>
          </ac:picMkLst>
        </pc:picChg>
        <pc:picChg chg="add mod">
          <ac:chgData name="Marcel L" userId="c7d15ef2112bf917" providerId="LiveId" clId="{9E3A0423-DF2D-43D8-B42A-3B470D344E8F}" dt="2024-12-04T01:12:10.217" v="960" actId="1076"/>
          <ac:picMkLst>
            <pc:docMk/>
            <pc:sldMk cId="1676478325" sldId="10830"/>
            <ac:picMk id="6" creationId="{BA188941-1BAD-B0F6-5189-F847102AA684}"/>
          </ac:picMkLst>
        </pc:picChg>
        <pc:picChg chg="mod">
          <ac:chgData name="Marcel L" userId="c7d15ef2112bf917" providerId="LiveId" clId="{9E3A0423-DF2D-43D8-B42A-3B470D344E8F}" dt="2024-12-04T01:06:15.189" v="886" actId="1076"/>
          <ac:picMkLst>
            <pc:docMk/>
            <pc:sldMk cId="1676478325" sldId="10830"/>
            <ac:picMk id="7" creationId="{382E9353-47F1-7EA2-BF6A-E046F7CF19F3}"/>
          </ac:picMkLst>
        </pc:picChg>
        <pc:picChg chg="add del mod">
          <ac:chgData name="Marcel L" userId="c7d15ef2112bf917" providerId="LiveId" clId="{9E3A0423-DF2D-43D8-B42A-3B470D344E8F}" dt="2024-12-04T01:01:38.633" v="810" actId="478"/>
          <ac:picMkLst>
            <pc:docMk/>
            <pc:sldMk cId="1676478325" sldId="10830"/>
            <ac:picMk id="10" creationId="{1F577F36-5D01-D94F-2B4A-C2E728D38DCB}"/>
          </ac:picMkLst>
        </pc:picChg>
        <pc:picChg chg="add mod">
          <ac:chgData name="Marcel L" userId="c7d15ef2112bf917" providerId="LiveId" clId="{9E3A0423-DF2D-43D8-B42A-3B470D344E8F}" dt="2024-12-04T01:12:06.229" v="958" actId="1076"/>
          <ac:picMkLst>
            <pc:docMk/>
            <pc:sldMk cId="1676478325" sldId="10830"/>
            <ac:picMk id="12" creationId="{9780C581-B56E-73AA-AFE2-B104F40F578C}"/>
          </ac:picMkLst>
        </pc:picChg>
        <pc:picChg chg="add mod">
          <ac:chgData name="Marcel L" userId="c7d15ef2112bf917" providerId="LiveId" clId="{9E3A0423-DF2D-43D8-B42A-3B470D344E8F}" dt="2024-12-04T01:12:04.835" v="957" actId="1076"/>
          <ac:picMkLst>
            <pc:docMk/>
            <pc:sldMk cId="1676478325" sldId="10830"/>
            <ac:picMk id="14" creationId="{B427D567-54BB-7536-658F-2A80EB527943}"/>
          </ac:picMkLst>
        </pc:picChg>
        <pc:picChg chg="add del mod">
          <ac:chgData name="Marcel L" userId="c7d15ef2112bf917" providerId="LiveId" clId="{9E3A0423-DF2D-43D8-B42A-3B470D344E8F}" dt="2024-12-04T01:09:40.545" v="903" actId="478"/>
          <ac:picMkLst>
            <pc:docMk/>
            <pc:sldMk cId="1676478325" sldId="10830"/>
            <ac:picMk id="16" creationId="{19DA3386-0EA2-54A5-A35B-F5C36C5F7276}"/>
          </ac:picMkLst>
        </pc:picChg>
        <pc:picChg chg="add mod">
          <ac:chgData name="Marcel L" userId="c7d15ef2112bf917" providerId="LiveId" clId="{9E3A0423-DF2D-43D8-B42A-3B470D344E8F}" dt="2024-12-04T01:12:02.884" v="956" actId="1076"/>
          <ac:picMkLst>
            <pc:docMk/>
            <pc:sldMk cId="1676478325" sldId="10830"/>
            <ac:picMk id="18" creationId="{7613FD2B-2701-CBC8-3E59-DC7BE611398F}"/>
          </ac:picMkLst>
        </pc:picChg>
      </pc:sldChg>
      <pc:sldChg chg="add del">
        <pc:chgData name="Marcel L" userId="c7d15ef2112bf917" providerId="LiveId" clId="{9E3A0423-DF2D-43D8-B42A-3B470D344E8F}" dt="2024-12-04T01:06:33.136" v="890" actId="47"/>
        <pc:sldMkLst>
          <pc:docMk/>
          <pc:sldMk cId="969780403" sldId="10831"/>
        </pc:sldMkLst>
      </pc:sldChg>
      <pc:sldChg chg="addSp delSp modSp mod addAnim delAnim modAnim">
        <pc:chgData name="Marcel L" userId="c7d15ef2112bf917" providerId="LiveId" clId="{9E3A0423-DF2D-43D8-B42A-3B470D344E8F}" dt="2024-12-04T01:41:44.281" v="2087" actId="1076"/>
        <pc:sldMkLst>
          <pc:docMk/>
          <pc:sldMk cId="2009381480" sldId="2147481868"/>
        </pc:sldMkLst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3" creationId="{E926624E-133F-76CE-9190-5E67F4A70938}"/>
          </ac:spMkLst>
        </pc:spChg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4" creationId="{CF9CC9F1-5690-9034-3D9A-C87307309ACA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7" creationId="{F312528C-F9B0-5A60-93A4-663F63ACB92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8" creationId="{CC1C5193-EAB8-B7A2-EABA-0FF239633985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9" creationId="{438E386E-CF3B-9818-AFF1-8E47A4162BEF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0" creationId="{E4236BFF-8B4D-FF53-79C5-9DBC28BDF0CD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1" creationId="{9892E44B-9DED-2B9E-FC2D-F0F35593BA7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2" creationId="{6244F08E-AE9D-2B81-BF7D-F93638C796C4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4" creationId="{841726B8-B6C4-C078-7AA8-D0FE619D8605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5" creationId="{9C71AE51-E842-8A74-3DB1-131EB78772D9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8" creationId="{A50AF17D-9C8F-D599-2C48-5A01C39A2267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19" creationId="{2C9DAEAB-B09B-60D0-A469-47086A0B80FF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0" creationId="{9C7F1634-1AA8-96FA-B7F2-13E8DC001816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1" creationId="{D1F8527B-A978-FC35-F3FD-BB0790A85B71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2" creationId="{C26F8446-9998-0B60-7600-0288EEB83F08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5" creationId="{701D1F23-08DC-699E-2ADF-42C79C25B4D5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7" creationId="{9E59F6B6-A972-F0DE-8963-EBA310B4FF85}"/>
          </ac:spMkLst>
        </pc:spChg>
        <pc:spChg chg="add mod">
          <ac:chgData name="Marcel L" userId="c7d15ef2112bf917" providerId="LiveId" clId="{9E3A0423-DF2D-43D8-B42A-3B470D344E8F}" dt="2024-12-04T01:41:07.815" v="2077" actId="1076"/>
          <ac:spMkLst>
            <pc:docMk/>
            <pc:sldMk cId="2009381480" sldId="2147481868"/>
            <ac:spMk id="28" creationId="{A73AE17D-87A6-5975-1B9C-D805F812943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9" creationId="{107DDF20-FD0F-1627-97B6-F7E5BEDBC951}"/>
          </ac:spMkLst>
        </pc:spChg>
        <pc:spChg chg="add del mod">
          <ac:chgData name="Marcel L" userId="c7d15ef2112bf917" providerId="LiveId" clId="{9E3A0423-DF2D-43D8-B42A-3B470D344E8F}" dt="2024-12-04T01:41:05.945" v="2076" actId="1076"/>
          <ac:spMkLst>
            <pc:docMk/>
            <pc:sldMk cId="2009381480" sldId="2147481868"/>
            <ac:spMk id="30" creationId="{C4130B1E-910C-B8D3-5B9E-3267C0542A1C}"/>
          </ac:spMkLst>
        </pc:spChg>
        <pc:spChg chg="add mod">
          <ac:chgData name="Marcel L" userId="c7d15ef2112bf917" providerId="LiveId" clId="{9E3A0423-DF2D-43D8-B42A-3B470D344E8F}" dt="2024-12-04T01:41:31.177" v="2084" actId="1076"/>
          <ac:spMkLst>
            <pc:docMk/>
            <pc:sldMk cId="2009381480" sldId="2147481868"/>
            <ac:spMk id="31" creationId="{46C0A91E-5156-2C48-6D1C-9CF92BC836B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3" creationId="{FB76D0C5-C886-76EC-FE38-12847AA88C4B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4" creationId="{399F9741-B402-B027-5101-33B3CCFB0E2D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5" creationId="{E9F64D1C-FF0F-D4E9-1E85-C91CFA2D349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6" creationId="{C852C2A0-BC2B-76BC-7CD2-441A49806F0D}"/>
          </ac:spMkLst>
        </pc:spChg>
        <pc:spChg chg="mod">
          <ac:chgData name="Marcel L" userId="c7d15ef2112bf917" providerId="LiveId" clId="{9E3A0423-DF2D-43D8-B42A-3B470D344E8F}" dt="2024-12-04T01:40:29.620" v="2067" actId="1076"/>
          <ac:spMkLst>
            <pc:docMk/>
            <pc:sldMk cId="2009381480" sldId="2147481868"/>
            <ac:spMk id="37" creationId="{11A86BEB-378C-A0BB-B05C-8FC1026BC2DC}"/>
          </ac:spMkLst>
        </pc:spChg>
        <pc:spChg chg="mod">
          <ac:chgData name="Marcel L" userId="c7d15ef2112bf917" providerId="LiveId" clId="{9E3A0423-DF2D-43D8-B42A-3B470D344E8F}" dt="2024-12-04T01:40:20.802" v="2066" actId="1076"/>
          <ac:spMkLst>
            <pc:docMk/>
            <pc:sldMk cId="2009381480" sldId="2147481868"/>
            <ac:spMk id="38" creationId="{3541F913-021E-1A98-2D98-F9941CFBDAC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9" creationId="{B9E81996-A77A-2A08-6AF0-1844F4E5C3B0}"/>
          </ac:spMkLst>
        </pc:spChg>
        <pc:spChg chg="add mod">
          <ac:chgData name="Marcel L" userId="c7d15ef2112bf917" providerId="LiveId" clId="{9E3A0423-DF2D-43D8-B42A-3B470D344E8F}" dt="2024-12-04T01:40:37.896" v="2068" actId="14100"/>
          <ac:spMkLst>
            <pc:docMk/>
            <pc:sldMk cId="2009381480" sldId="2147481868"/>
            <ac:spMk id="42" creationId="{4F1ADAB2-A513-C294-A94F-3E421E0F6F84}"/>
          </ac:spMkLst>
        </pc:spChg>
        <pc:spChg chg="add mod">
          <ac:chgData name="Marcel L" userId="c7d15ef2112bf917" providerId="LiveId" clId="{9E3A0423-DF2D-43D8-B42A-3B470D344E8F}" dt="2024-12-04T01:40:40.182" v="2069" actId="14100"/>
          <ac:spMkLst>
            <pc:docMk/>
            <pc:sldMk cId="2009381480" sldId="2147481868"/>
            <ac:spMk id="43" creationId="{7C3D63B0-00E0-CF98-BCD6-E36E3A78FAC9}"/>
          </ac:spMkLst>
        </pc:spChg>
        <pc:spChg chg="add del mod">
          <ac:chgData name="Marcel L" userId="c7d15ef2112bf917" providerId="LiveId" clId="{9E3A0423-DF2D-43D8-B42A-3B470D344E8F}" dt="2024-12-04T01:40:44.350" v="2070" actId="1076"/>
          <ac:spMkLst>
            <pc:docMk/>
            <pc:sldMk cId="2009381480" sldId="2147481868"/>
            <ac:spMk id="45" creationId="{9A527929-FB8A-7E3D-9A98-47459F1BEE46}"/>
          </ac:spMkLst>
        </pc:spChg>
        <pc:spChg chg="add mod">
          <ac:chgData name="Marcel L" userId="c7d15ef2112bf917" providerId="LiveId" clId="{9E3A0423-DF2D-43D8-B42A-3B470D344E8F}" dt="2024-12-04T01:40:53.051" v="2072" actId="1076"/>
          <ac:spMkLst>
            <pc:docMk/>
            <pc:sldMk cId="2009381480" sldId="2147481868"/>
            <ac:spMk id="46" creationId="{33749223-E712-63C4-7610-3AE5F3767936}"/>
          </ac:spMkLst>
        </pc:spChg>
        <pc:grpChg chg="add mod">
          <ac:chgData name="Marcel L" userId="c7d15ef2112bf917" providerId="LiveId" clId="{9E3A0423-DF2D-43D8-B42A-3B470D344E8F}" dt="2024-12-04T01:16:19.738" v="1075"/>
          <ac:grpSpMkLst>
            <pc:docMk/>
            <pc:sldMk cId="2009381480" sldId="2147481868"/>
            <ac:grpSpMk id="2" creationId="{567B3C10-BD6B-8F56-7718-11946163FFE3}"/>
          </ac:grpSpMkLst>
        </pc:grpChg>
        <pc:grpChg chg="add mod">
          <ac:chgData name="Marcel L" userId="c7d15ef2112bf917" providerId="LiveId" clId="{9E3A0423-DF2D-43D8-B42A-3B470D344E8F}" dt="2024-12-04T01:38:30.721" v="2023" actId="1076"/>
          <ac:grpSpMkLst>
            <pc:docMk/>
            <pc:sldMk cId="2009381480" sldId="2147481868"/>
            <ac:grpSpMk id="13" creationId="{E9872EA5-4BC9-01D1-68A5-C3A42486A545}"/>
          </ac:grpSpMkLst>
        </pc:grpChg>
        <pc:grpChg chg="mod">
          <ac:chgData name="Marcel L" userId="c7d15ef2112bf917" providerId="LiveId" clId="{9E3A0423-DF2D-43D8-B42A-3B470D344E8F}" dt="2024-12-04T01:38:46.702" v="2024" actId="1076"/>
          <ac:grpSpMkLst>
            <pc:docMk/>
            <pc:sldMk cId="2009381480" sldId="2147481868"/>
            <ac:grpSpMk id="23" creationId="{A52F1498-5D74-816E-DA46-9B52BECBCB94}"/>
          </ac:grpSpMkLst>
        </pc:grp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5" creationId="{4C412C2A-CF90-BA24-9002-F2F0281F92F0}"/>
          </ac:picMkLst>
        </pc:pic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6" creationId="{8E47D55C-B675-1732-DB35-30B0CB73D643}"/>
          </ac:picMkLst>
        </pc:picChg>
        <pc:picChg chg="add mod">
          <ac:chgData name="Marcel L" userId="c7d15ef2112bf917" providerId="LiveId" clId="{9E3A0423-DF2D-43D8-B42A-3B470D344E8F}" dt="2024-12-04T01:41:44.281" v="2087" actId="1076"/>
          <ac:picMkLst>
            <pc:docMk/>
            <pc:sldMk cId="2009381480" sldId="2147481868"/>
            <ac:picMk id="16" creationId="{140E2355-20D4-D8F1-5D71-4F4692A166C7}"/>
          </ac:picMkLst>
        </pc:picChg>
        <pc:picChg chg="add mod">
          <ac:chgData name="Marcel L" userId="c7d15ef2112bf917" providerId="LiveId" clId="{9E3A0423-DF2D-43D8-B42A-3B470D344E8F}" dt="2024-12-04T01:41:41.107" v="2086" actId="1076"/>
          <ac:picMkLst>
            <pc:docMk/>
            <pc:sldMk cId="2009381480" sldId="2147481868"/>
            <ac:picMk id="17" creationId="{65C33055-5085-0200-D13F-1BAC4B8E9624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4" creationId="{9289BD89-61EA-17EB-702B-5D5848D67A2F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6" creationId="{C1E4EA40-A04E-3646-9D38-CBC301EFF76C}"/>
          </ac:picMkLst>
        </pc:picChg>
        <pc:picChg chg="add del mod">
          <ac:chgData name="Marcel L" userId="c7d15ef2112bf917" providerId="LiveId" clId="{9E3A0423-DF2D-43D8-B42A-3B470D344E8F}" dt="2024-12-04T01:22:30.829" v="1365" actId="478"/>
          <ac:picMkLst>
            <pc:docMk/>
            <pc:sldMk cId="2009381480" sldId="2147481868"/>
            <ac:picMk id="32" creationId="{C637AABF-9973-6532-AB13-6CE8A825A919}"/>
          </ac:picMkLst>
        </pc:picChg>
        <pc:picChg chg="add mod">
          <ac:chgData name="Marcel L" userId="c7d15ef2112bf917" providerId="LiveId" clId="{9E3A0423-DF2D-43D8-B42A-3B470D344E8F}" dt="2024-12-04T01:40:47.824" v="2071" actId="1076"/>
          <ac:picMkLst>
            <pc:docMk/>
            <pc:sldMk cId="2009381480" sldId="2147481868"/>
            <ac:picMk id="41" creationId="{40882D0A-34C0-D382-6EF2-9E16473E6B32}"/>
          </ac:picMkLst>
        </pc:picChg>
        <pc:picChg chg="add del mod">
          <ac:chgData name="Marcel L" userId="c7d15ef2112bf917" providerId="LiveId" clId="{9E3A0423-DF2D-43D8-B42A-3B470D344E8F}" dt="2024-12-04T01:28:29.535" v="1487" actId="22"/>
          <ac:picMkLst>
            <pc:docMk/>
            <pc:sldMk cId="2009381480" sldId="2147481868"/>
            <ac:picMk id="48" creationId="{334EF151-DD80-9CE0-239C-BCE4F2BD48BD}"/>
          </ac:picMkLst>
        </pc:picChg>
        <pc:picChg chg="add mod">
          <ac:chgData name="Marcel L" userId="c7d15ef2112bf917" providerId="LiveId" clId="{9E3A0423-DF2D-43D8-B42A-3B470D344E8F}" dt="2024-12-04T01:41:35.184" v="2085" actId="1076"/>
          <ac:picMkLst>
            <pc:docMk/>
            <pc:sldMk cId="2009381480" sldId="2147481868"/>
            <ac:picMk id="50" creationId="{05D14F04-C7D9-0C6D-6D80-70935CDFD4F3}"/>
          </ac:picMkLst>
        </pc:picChg>
        <pc:picChg chg="add 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51" creationId="{705CA9C3-E1AB-830B-7723-360BD468CBC6}"/>
          </ac:picMkLst>
        </pc:picChg>
        <pc:picChg chg="add del mod">
          <ac:chgData name="Marcel L" userId="c7d15ef2112bf917" providerId="LiveId" clId="{9E3A0423-DF2D-43D8-B42A-3B470D344E8F}" dt="2024-12-04T01:27:25.247" v="1478" actId="14100"/>
          <ac:picMkLst>
            <pc:docMk/>
            <pc:sldMk cId="2009381480" sldId="2147481868"/>
            <ac:picMk id="1026" creationId="{8637D372-03CB-1D39-E920-B6F3AF2E8122}"/>
          </ac:picMkLst>
        </pc:picChg>
        <pc:picChg chg="add mod">
          <ac:chgData name="Marcel L" userId="c7d15ef2112bf917" providerId="LiveId" clId="{9E3A0423-DF2D-43D8-B42A-3B470D344E8F}" dt="2024-12-04T01:38:09.331" v="2019" actId="14100"/>
          <ac:picMkLst>
            <pc:docMk/>
            <pc:sldMk cId="2009381480" sldId="2147481868"/>
            <ac:picMk id="1028" creationId="{724976D5-087A-E921-F7CB-CF5EC4A124C7}"/>
          </ac:picMkLst>
        </pc:picChg>
      </pc:sldChg>
      <pc:sldChg chg="addSp delSp modSp mod ord modClrScheme chgLayout">
        <pc:chgData name="Marcel L" userId="c7d15ef2112bf917" providerId="LiveId" clId="{9E3A0423-DF2D-43D8-B42A-3B470D344E8F}" dt="2024-12-04T00:14:15.383" v="36"/>
        <pc:sldMkLst>
          <pc:docMk/>
          <pc:sldMk cId="2136282615" sldId="2147481869"/>
        </pc:sldMkLst>
        <pc:spChg chg="add del">
          <ac:chgData name="Marcel L" userId="c7d15ef2112bf917" providerId="LiveId" clId="{9E3A0423-DF2D-43D8-B42A-3B470D344E8F}" dt="2024-12-04T00:13:05.483" v="27" actId="22"/>
          <ac:spMkLst>
            <pc:docMk/>
            <pc:sldMk cId="2136282615" sldId="2147481869"/>
            <ac:spMk id="3" creationId="{81070338-6B4C-0BF2-5DB2-105BDC1EEF41}"/>
          </ac:spMkLst>
        </pc:spChg>
        <pc:spChg chg="del mod">
          <ac:chgData name="Marcel L" userId="c7d15ef2112bf917" providerId="LiveId" clId="{9E3A0423-DF2D-43D8-B42A-3B470D344E8F}" dt="2024-12-04T00:13:07.547" v="29" actId="478"/>
          <ac:spMkLst>
            <pc:docMk/>
            <pc:sldMk cId="2136282615" sldId="214748186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6" creationId="{4ED02553-0DA5-CCB3-F1EF-5545D0179A3E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3" creationId="{83A08625-8683-DC33-3517-CBFE3D298DCA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5" creationId="{B0A37E12-8887-C72C-34CB-B6B00547AFB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7" creationId="{13A61BBE-A3A9-3C38-9EC8-E94FA55B2670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9" creationId="{D0BA76A2-9BE3-B709-B453-9BF431A5C91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1" creationId="{3F898DD2-3F02-4339-5D69-F318E68E0716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3" creationId="{74603D10-66E2-571D-5E52-D9BD332267D4}"/>
          </ac:spMkLst>
        </pc:spChg>
        <pc:picChg chg="add mod">
          <ac:chgData name="Marcel L" userId="c7d15ef2112bf917" providerId="LiveId" clId="{9E3A0423-DF2D-43D8-B42A-3B470D344E8F}" dt="2024-12-04T00:13:30.492" v="34" actId="26606"/>
          <ac:picMkLst>
            <pc:docMk/>
            <pc:sldMk cId="2136282615" sldId="2147481869"/>
            <ac:picMk id="8" creationId="{9E1D0E6D-7C54-CA2E-E133-EBCC751D9F15}"/>
          </ac:picMkLst>
        </pc:picChg>
      </pc:sldChg>
      <pc:sldChg chg="addSp delSp modSp mod">
        <pc:chgData name="Marcel L" userId="c7d15ef2112bf917" providerId="LiveId" clId="{9E3A0423-DF2D-43D8-B42A-3B470D344E8F}" dt="2024-12-04T00:44:25.731" v="710" actId="1076"/>
        <pc:sldMkLst>
          <pc:docMk/>
          <pc:sldMk cId="4203867306" sldId="2147481870"/>
        </pc:sldMkLst>
        <pc:spChg chg="mod">
          <ac:chgData name="Marcel L" userId="c7d15ef2112bf917" providerId="LiveId" clId="{9E3A0423-DF2D-43D8-B42A-3B470D344E8F}" dt="2024-12-04T00:43:37.540" v="706" actId="20577"/>
          <ac:spMkLst>
            <pc:docMk/>
            <pc:sldMk cId="4203867306" sldId="2147481870"/>
            <ac:spMk id="2" creationId="{91836708-45E7-4161-A763-100683C03DEC}"/>
          </ac:spMkLst>
        </pc:spChg>
        <pc:spChg chg="add del mod">
          <ac:chgData name="Marcel L" userId="c7d15ef2112bf917" providerId="LiveId" clId="{9E3A0423-DF2D-43D8-B42A-3B470D344E8F}" dt="2024-12-04T00:38:55.539" v="645"/>
          <ac:spMkLst>
            <pc:docMk/>
            <pc:sldMk cId="4203867306" sldId="2147481870"/>
            <ac:spMk id="12" creationId="{B9537509-8E8C-10E3-8F0D-1E63F21AE059}"/>
          </ac:spMkLst>
        </pc:spChg>
        <pc:spChg chg="add mod">
          <ac:chgData name="Marcel L" userId="c7d15ef2112bf917" providerId="LiveId" clId="{9E3A0423-DF2D-43D8-B42A-3B470D344E8F}" dt="2024-12-04T00:39:13.245" v="653"/>
          <ac:spMkLst>
            <pc:docMk/>
            <pc:sldMk cId="4203867306" sldId="2147481870"/>
            <ac:spMk id="13" creationId="{8705C6B2-D1E5-3120-8074-65BA31CB1D58}"/>
          </ac:spMkLst>
        </pc:spChg>
        <pc:spChg chg="add mod">
          <ac:chgData name="Marcel L" userId="c7d15ef2112bf917" providerId="LiveId" clId="{9E3A0423-DF2D-43D8-B42A-3B470D344E8F}" dt="2024-12-04T00:39:18.532" v="655"/>
          <ac:spMkLst>
            <pc:docMk/>
            <pc:sldMk cId="4203867306" sldId="2147481870"/>
            <ac:spMk id="14" creationId="{ACA0AF9F-2D00-843C-E8E6-C82236879325}"/>
          </ac:spMkLst>
        </pc:spChg>
        <pc:spChg chg="add mod">
          <ac:chgData name="Marcel L" userId="c7d15ef2112bf917" providerId="LiveId" clId="{9E3A0423-DF2D-43D8-B42A-3B470D344E8F}" dt="2024-12-04T00:44:22.776" v="709" actId="1076"/>
          <ac:spMkLst>
            <pc:docMk/>
            <pc:sldMk cId="4203867306" sldId="2147481870"/>
            <ac:spMk id="15" creationId="{3F179FC0-9D05-08C0-3174-03B43BE8B49F}"/>
          </ac:spMkLst>
        </pc:spChg>
        <pc:spChg chg="add del mod">
          <ac:chgData name="Marcel L" userId="c7d15ef2112bf917" providerId="LiveId" clId="{9E3A0423-DF2D-43D8-B42A-3B470D344E8F}" dt="2024-12-04T00:40:16.933" v="670" actId="478"/>
          <ac:spMkLst>
            <pc:docMk/>
            <pc:sldMk cId="4203867306" sldId="2147481870"/>
            <ac:spMk id="16" creationId="{14C1EB2E-F253-DB90-ECC7-000CCB12EC9B}"/>
          </ac:spMkLst>
        </pc:spChg>
        <pc:spChg chg="add mod">
          <ac:chgData name="Marcel L" userId="c7d15ef2112bf917" providerId="LiveId" clId="{9E3A0423-DF2D-43D8-B42A-3B470D344E8F}" dt="2024-12-04T00:43:16.922" v="701" actId="1076"/>
          <ac:spMkLst>
            <pc:docMk/>
            <pc:sldMk cId="4203867306" sldId="2147481870"/>
            <ac:spMk id="17" creationId="{D10D4970-D602-3096-534D-0B51F51A39AA}"/>
          </ac:spMkLst>
        </pc:spChg>
        <pc:picChg chg="add mod">
          <ac:chgData name="Marcel L" userId="c7d15ef2112bf917" providerId="LiveId" clId="{9E3A0423-DF2D-43D8-B42A-3B470D344E8F}" dt="2024-12-04T00:12:57.298" v="24" actId="931"/>
          <ac:picMkLst>
            <pc:docMk/>
            <pc:sldMk cId="4203867306" sldId="2147481870"/>
            <ac:picMk id="4" creationId="{9BE25474-BFA4-3857-AD45-30F31ED34877}"/>
          </ac:picMkLst>
        </pc:picChg>
        <pc:picChg chg="add mod">
          <ac:chgData name="Marcel L" userId="c7d15ef2112bf917" providerId="LiveId" clId="{9E3A0423-DF2D-43D8-B42A-3B470D344E8F}" dt="2024-12-04T00:39:55.086" v="666" actId="1076"/>
          <ac:picMkLst>
            <pc:docMk/>
            <pc:sldMk cId="4203867306" sldId="2147481870"/>
            <ac:picMk id="6" creationId="{20F709C2-A37B-874B-7AB1-91FCBC3894DC}"/>
          </ac:picMkLst>
        </pc:picChg>
        <pc:picChg chg="add mod">
          <ac:chgData name="Marcel L" userId="c7d15ef2112bf917" providerId="LiveId" clId="{9E3A0423-DF2D-43D8-B42A-3B470D344E8F}" dt="2024-12-04T00:42:53.891" v="694" actId="1076"/>
          <ac:picMkLst>
            <pc:docMk/>
            <pc:sldMk cId="4203867306" sldId="2147481870"/>
            <ac:picMk id="8" creationId="{1C67A7AE-D315-E453-3C5F-6125D4A76E20}"/>
          </ac:picMkLst>
        </pc:picChg>
        <pc:picChg chg="add mod">
          <ac:chgData name="Marcel L" userId="c7d15ef2112bf917" providerId="LiveId" clId="{9E3A0423-DF2D-43D8-B42A-3B470D344E8F}" dt="2024-12-04T00:42:56.063" v="695" actId="1076"/>
          <ac:picMkLst>
            <pc:docMk/>
            <pc:sldMk cId="4203867306" sldId="2147481870"/>
            <ac:picMk id="10" creationId="{B7087A94-BEA7-D0A0-46FE-375A32F038CE}"/>
          </ac:picMkLst>
        </pc:picChg>
        <pc:picChg chg="add del mod">
          <ac:chgData name="Marcel L" userId="c7d15ef2112bf917" providerId="LiveId" clId="{9E3A0423-DF2D-43D8-B42A-3B470D344E8F}" dt="2024-12-04T00:41:38.208" v="685" actId="478"/>
          <ac:picMkLst>
            <pc:docMk/>
            <pc:sldMk cId="4203867306" sldId="2147481870"/>
            <ac:picMk id="19" creationId="{C2C88D5F-9237-5F61-626E-130F0936770B}"/>
          </ac:picMkLst>
        </pc:picChg>
        <pc:picChg chg="add mod">
          <ac:chgData name="Marcel L" userId="c7d15ef2112bf917" providerId="LiveId" clId="{9E3A0423-DF2D-43D8-B42A-3B470D344E8F}" dt="2024-12-04T00:43:25.426" v="704" actId="1076"/>
          <ac:picMkLst>
            <pc:docMk/>
            <pc:sldMk cId="4203867306" sldId="2147481870"/>
            <ac:picMk id="21" creationId="{0FE51124-3B3B-8FB0-0AD9-0B39E6CB2380}"/>
          </ac:picMkLst>
        </pc:picChg>
        <pc:picChg chg="add mod">
          <ac:chgData name="Marcel L" userId="c7d15ef2112bf917" providerId="LiveId" clId="{9E3A0423-DF2D-43D8-B42A-3B470D344E8F}" dt="2024-12-04T00:44:25.731" v="710" actId="1076"/>
          <ac:picMkLst>
            <pc:docMk/>
            <pc:sldMk cId="4203867306" sldId="2147481870"/>
            <ac:picMk id="23" creationId="{2AE89F13-82D2-6DD4-A3E7-AD17FC0922A4}"/>
          </ac:picMkLst>
        </pc:picChg>
      </pc:sldChg>
      <pc:sldChg chg="del">
        <pc:chgData name="Marcel L" userId="c7d15ef2112bf917" providerId="LiveId" clId="{9E3A0423-DF2D-43D8-B42A-3B470D344E8F}" dt="2024-12-04T00:18:13.839" v="201" actId="2696"/>
        <pc:sldMkLst>
          <pc:docMk/>
          <pc:sldMk cId="3001743446" sldId="2147481876"/>
        </pc:sldMkLst>
      </pc:sldChg>
      <pc:sldChg chg="add">
        <pc:chgData name="Marcel L" userId="c7d15ef2112bf917" providerId="LiveId" clId="{9E3A0423-DF2D-43D8-B42A-3B470D344E8F}" dt="2024-12-04T00:13:01.849" v="25" actId="2890"/>
        <pc:sldMkLst>
          <pc:docMk/>
          <pc:sldMk cId="3985041214" sldId="2147481877"/>
        </pc:sldMkLst>
      </pc:sldChg>
      <pc:sldChg chg="addSp delSp modSp add mod delAnim modAnim">
        <pc:chgData name="Marcel L" userId="c7d15ef2112bf917" providerId="LiveId" clId="{9E3A0423-DF2D-43D8-B42A-3B470D344E8F}" dt="2024-12-04T01:46:22.224" v="2296" actId="1076"/>
        <pc:sldMkLst>
          <pc:docMk/>
          <pc:sldMk cId="1554480876" sldId="2147481878"/>
        </pc:sldMkLst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4" creationId="{51A92543-B80F-9B3A-7694-7D595E6EA59E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5" creationId="{55E4C768-DFE8-09BD-E870-CE9B150D2109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8" creationId="{B840C44B-8F82-A5FB-FEEC-9F2E455533C0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0" creationId="{CB46F1CE-0D50-D01F-40D9-F060C9FEC306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1" creationId="{65006932-4C39-10DE-3F8E-C6859DAFA21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5" creationId="{58851631-4526-1FFE-076F-52DEC988A5D0}"/>
          </ac:spMkLst>
        </pc:spChg>
        <pc:spChg chg="mod">
          <ac:chgData name="Marcel L" userId="c7d15ef2112bf917" providerId="LiveId" clId="{9E3A0423-DF2D-43D8-B42A-3B470D344E8F}" dt="2024-12-04T01:43:00.843" v="2105" actId="1076"/>
          <ac:spMkLst>
            <pc:docMk/>
            <pc:sldMk cId="1554480876" sldId="2147481878"/>
            <ac:spMk id="27" creationId="{367955E3-AE1F-96FE-187C-22CA4D7D9D7A}"/>
          </ac:spMkLst>
        </pc:spChg>
        <pc:spChg chg="mod">
          <ac:chgData name="Marcel L" userId="c7d15ef2112bf917" providerId="LiveId" clId="{9E3A0423-DF2D-43D8-B42A-3B470D344E8F}" dt="2024-12-04T01:43:58.957" v="2173" actId="1076"/>
          <ac:spMkLst>
            <pc:docMk/>
            <pc:sldMk cId="1554480876" sldId="2147481878"/>
            <ac:spMk id="28" creationId="{C3556981-D912-5290-8FD0-DD6D3B6662A6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29" creationId="{1FD2996A-E61E-B608-078C-8FF746A97837}"/>
          </ac:spMkLst>
        </pc:spChg>
        <pc:spChg chg="mod">
          <ac:chgData name="Marcel L" userId="c7d15ef2112bf917" providerId="LiveId" clId="{9E3A0423-DF2D-43D8-B42A-3B470D344E8F}" dt="2024-12-04T01:44:23.660" v="2235" actId="20577"/>
          <ac:spMkLst>
            <pc:docMk/>
            <pc:sldMk cId="1554480876" sldId="2147481878"/>
            <ac:spMk id="30" creationId="{E8A6BC7F-F927-E43A-F9C8-31085B6F3F9D}"/>
          </ac:spMkLst>
        </pc:spChg>
        <pc:spChg chg="del mod">
          <ac:chgData name="Marcel L" userId="c7d15ef2112bf917" providerId="LiveId" clId="{9E3A0423-DF2D-43D8-B42A-3B470D344E8F}" dt="2024-12-04T01:45:40.792" v="2279" actId="478"/>
          <ac:spMkLst>
            <pc:docMk/>
            <pc:sldMk cId="1554480876" sldId="2147481878"/>
            <ac:spMk id="31" creationId="{0492DF78-3DB6-F6B2-4B10-31378855FE43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3" creationId="{47E32193-43D7-F0A3-732A-F3755F7A9DCF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4" creationId="{8E13F1DC-C51A-5533-8AFC-FD4980FFE7A5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5" creationId="{9929A4AF-E71A-87F9-C6C1-BB0A4C7829AA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6" creationId="{44E32E9A-C582-9EBF-3288-80D5DDAE5C72}"/>
          </ac:spMkLst>
        </pc:spChg>
        <pc:spChg chg="del mod">
          <ac:chgData name="Marcel L" userId="c7d15ef2112bf917" providerId="LiveId" clId="{9E3A0423-DF2D-43D8-B42A-3B470D344E8F}" dt="2024-12-04T01:33:00.732" v="1774" actId="478"/>
          <ac:spMkLst>
            <pc:docMk/>
            <pc:sldMk cId="1554480876" sldId="2147481878"/>
            <ac:spMk id="37" creationId="{41E06B1F-D3DA-B33D-65A1-76B6660D69A8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8" creationId="{A9616ECD-339E-793D-F1A3-509CF9EC79B4}"/>
          </ac:spMkLst>
        </pc:spChg>
        <pc:spChg chg="del mod">
          <ac:chgData name="Marcel L" userId="c7d15ef2112bf917" providerId="LiveId" clId="{9E3A0423-DF2D-43D8-B42A-3B470D344E8F}" dt="2024-12-04T01:33:02.189" v="1776" actId="478"/>
          <ac:spMkLst>
            <pc:docMk/>
            <pc:sldMk cId="1554480876" sldId="2147481878"/>
            <ac:spMk id="39" creationId="{93DA975C-3C59-6116-2B0B-D203C660592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2" creationId="{29B7E153-E863-3C90-88DF-2EC71C7EC0F3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3" creationId="{BDD5FC02-3BB9-62F9-D2C2-5CDFB4E5800C}"/>
          </ac:spMkLst>
        </pc:spChg>
        <pc:spChg chg="del mod">
          <ac:chgData name="Marcel L" userId="c7d15ef2112bf917" providerId="LiveId" clId="{9E3A0423-DF2D-43D8-B42A-3B470D344E8F}" dt="2024-12-04T01:39:00.772" v="2027" actId="478"/>
          <ac:spMkLst>
            <pc:docMk/>
            <pc:sldMk cId="1554480876" sldId="2147481878"/>
            <ac:spMk id="45" creationId="{F52A44B8-FC00-99C8-1A17-B74542294CAA}"/>
          </ac:spMkLst>
        </pc:spChg>
        <pc:spChg chg="del mod">
          <ac:chgData name="Marcel L" userId="c7d15ef2112bf917" providerId="LiveId" clId="{9E3A0423-DF2D-43D8-B42A-3B470D344E8F}" dt="2024-12-04T01:39:04.684" v="2032" actId="478"/>
          <ac:spMkLst>
            <pc:docMk/>
            <pc:sldMk cId="1554480876" sldId="2147481878"/>
            <ac:spMk id="46" creationId="{A5F06813-AA02-749A-6C10-11B228A4E449}"/>
          </ac:spMkLst>
        </pc:spChg>
        <pc:grpChg chg="mod">
          <ac:chgData name="Marcel L" userId="c7d15ef2112bf917" providerId="LiveId" clId="{9E3A0423-DF2D-43D8-B42A-3B470D344E8F}" dt="2024-12-04T01:39:19.328" v="2036" actId="1076"/>
          <ac:grpSpMkLst>
            <pc:docMk/>
            <pc:sldMk cId="1554480876" sldId="2147481878"/>
            <ac:grpSpMk id="13" creationId="{ED600DA7-D855-EB06-A6B1-7FBD77D52496}"/>
          </ac:grpSpMkLst>
        </pc:grpChg>
        <pc:grpChg chg="del">
          <ac:chgData name="Marcel L" userId="c7d15ef2112bf917" providerId="LiveId" clId="{9E3A0423-DF2D-43D8-B42A-3B470D344E8F}" dt="2024-12-04T01:32:55.933" v="1771" actId="478"/>
          <ac:grpSpMkLst>
            <pc:docMk/>
            <pc:sldMk cId="1554480876" sldId="2147481878"/>
            <ac:grpSpMk id="23" creationId="{E74CB009-FAAE-BF8E-7D7A-69E1F926559E}"/>
          </ac:grpSpMkLst>
        </pc:grpChg>
        <pc:picChg chg="add del mod">
          <ac:chgData name="Marcel L" userId="c7d15ef2112bf917" providerId="LiveId" clId="{9E3A0423-DF2D-43D8-B42A-3B470D344E8F}" dt="2024-12-04T01:45:54.463" v="2289" actId="22"/>
          <ac:picMkLst>
            <pc:docMk/>
            <pc:sldMk cId="1554480876" sldId="2147481878"/>
            <ac:picMk id="3" creationId="{D5B66317-7818-9021-C211-A6B3E9C47499}"/>
          </ac:picMkLst>
        </pc:picChg>
        <pc:picChg chg="add mod">
          <ac:chgData name="Marcel L" userId="c7d15ef2112bf917" providerId="LiveId" clId="{9E3A0423-DF2D-43D8-B42A-3B470D344E8F}" dt="2024-12-04T01:46:19.745" v="2295" actId="1076"/>
          <ac:picMkLst>
            <pc:docMk/>
            <pc:sldMk cId="1554480876" sldId="2147481878"/>
            <ac:picMk id="5" creationId="{F59A416B-411D-5684-56A1-FCDC7C44CA8B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6" creationId="{DED0C3B4-DC05-0F79-8660-C006A8845EEF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7" creationId="{61423D88-B1CE-5B8A-1588-57D67684E348}"/>
          </ac:picMkLst>
        </pc:picChg>
        <pc:picChg chg="del">
          <ac:chgData name="Marcel L" userId="c7d15ef2112bf917" providerId="LiveId" clId="{9E3A0423-DF2D-43D8-B42A-3B470D344E8F}" dt="2024-12-04T01:32:57.160" v="1772" actId="478"/>
          <ac:picMkLst>
            <pc:docMk/>
            <pc:sldMk cId="1554480876" sldId="2147481878"/>
            <ac:picMk id="24" creationId="{A460A68C-B68A-B95E-7A49-E24AE815B813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26" creationId="{47DD6032-9615-B96B-F91F-B1B8F88D9BE6}"/>
          </ac:picMkLst>
        </pc:picChg>
        <pc:picChg chg="del mod">
          <ac:chgData name="Marcel L" userId="c7d15ef2112bf917" providerId="LiveId" clId="{9E3A0423-DF2D-43D8-B42A-3B470D344E8F}" dt="2024-12-04T01:39:01.275" v="2028" actId="478"/>
          <ac:picMkLst>
            <pc:docMk/>
            <pc:sldMk cId="1554480876" sldId="2147481878"/>
            <ac:picMk id="41" creationId="{1643AAB4-30B0-335E-6D25-5F2CF49D6E8C}"/>
          </ac:picMkLst>
        </pc:picChg>
        <pc:picChg chg="mod">
          <ac:chgData name="Marcel L" userId="c7d15ef2112bf917" providerId="LiveId" clId="{9E3A0423-DF2D-43D8-B42A-3B470D344E8F}" dt="2024-12-04T01:46:22.224" v="2296" actId="1076"/>
          <ac:picMkLst>
            <pc:docMk/>
            <pc:sldMk cId="1554480876" sldId="2147481878"/>
            <ac:picMk id="50" creationId="{BD4731BB-F3FF-8727-E99E-8099BBE4F0D0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51" creationId="{49F0B7DE-B567-FC82-C8C2-6295772C8228}"/>
          </ac:picMkLst>
        </pc:picChg>
        <pc:picChg chg="add 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2050" creationId="{8EDBC176-0CF9-B360-EC3C-B5F955AE3D89}"/>
          </ac:picMkLst>
        </pc:picChg>
      </pc:sldChg>
    </pc:docChg>
  </pc:docChgLst>
  <pc:docChgLst>
    <pc:chgData name="Marcel L" userId="c7d15ef2112bf917" providerId="LiveId" clId="{B052C33E-F164-48D2-9E76-7F1C195345A2}"/>
    <pc:docChg chg="undo redo custSel modSld">
      <pc:chgData name="Marcel L" userId="c7d15ef2112bf917" providerId="LiveId" clId="{B052C33E-F164-48D2-9E76-7F1C195345A2}" dt="2024-12-04T00:56:40.476" v="190" actId="1076"/>
      <pc:docMkLst>
        <pc:docMk/>
      </pc:docMkLst>
      <pc:sldChg chg="addSp delSp modSp mod modTransition chgLayout">
        <pc:chgData name="Marcel L" userId="c7d15ef2112bf917" providerId="LiveId" clId="{B052C33E-F164-48D2-9E76-7F1C195345A2}" dt="2024-12-04T00:56:40.476" v="190" actId="1076"/>
        <pc:sldMkLst>
          <pc:docMk/>
          <pc:sldMk cId="1676478325" sldId="10830"/>
        </pc:sldMkLst>
        <pc:spChg chg="mod">
          <ac:chgData name="Marcel L" userId="c7d15ef2112bf917" providerId="LiveId" clId="{B052C33E-F164-48D2-9E76-7F1C195345A2}" dt="2024-12-04T00:56:40.476" v="190" actId="1076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B052C33E-F164-48D2-9E76-7F1C195345A2}" dt="2024-12-04T00:56:16.089" v="185" actId="26606"/>
          <ac:spMkLst>
            <pc:docMk/>
            <pc:sldMk cId="1676478325" sldId="10830"/>
            <ac:spMk id="8" creationId="{D1248B69-C030-12D6-23D6-737DA8E10746}"/>
          </ac:spMkLst>
        </pc:spChg>
        <pc:picChg chg="add del mod">
          <ac:chgData name="Marcel L" userId="c7d15ef2112bf917" providerId="LiveId" clId="{B052C33E-F164-48D2-9E76-7F1C195345A2}" dt="2024-12-04T00:56:16.695" v="187" actId="478"/>
          <ac:picMkLst>
            <pc:docMk/>
            <pc:sldMk cId="1676478325" sldId="10830"/>
            <ac:picMk id="7" creationId="{382E9353-47F1-7EA2-BF6A-E046F7CF19F3}"/>
          </ac:picMkLst>
        </pc:picChg>
      </pc:sldChg>
    </pc:docChg>
  </pc:docChgLst>
</pc:chgInfo>
</file>

<file path=ppt/comments/modernComment_7FFFF90C_77C4B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D42CB-B926-472C-AE50-34022DEEFD14}" authorId="{83E09776-2A0C-63BD-C810-BAD512C9F8B1}" created="2024-09-18T07:59:22.175">
    <pc:sldMkLst xmlns:pc="http://schemas.microsoft.com/office/powerpoint/2013/main/command">
      <pc:docMk/>
      <pc:sldMk cId="2009381480" sldId="2147481868"/>
    </pc:sldMkLst>
    <p188:replyLst>
      <p188:reply id="{0F5D9C6E-BB15-4FC5-942B-57E6E5084BE8}" authorId="{288DF198-6777-84AF-37C4-EB57EC6FD9E3}" created="2024-09-18T11:09:59.471">
        <p188:txBody>
          <a:bodyPr/>
          <a:lstStyle/>
          <a:p>
            <a:r>
              <a:rPr lang="pt-BR"/>
              <a:t>Hey, can you send how it appears in teams?</a:t>
            </a:r>
          </a:p>
        </p188:txBody>
      </p188:reply>
      <p188:reply id="{DEBBB89B-D167-4A08-B374-1D05279FEBFA}" authorId="{83E09776-2A0C-63BD-C810-BAD512C9F8B1}" created="2024-09-18T11:49:48.125">
        <p188:txBody>
          <a:bodyPr/>
          <a:lstStyle/>
          <a:p>
            <a:r>
              <a:rPr lang="en-US"/>
              <a:t>It looks good now</a:t>
            </a:r>
          </a:p>
        </p188:txBody>
      </p188:reply>
    </p188:replyLst>
    <p188:txBody>
      <a:bodyPr/>
      <a:lstStyle/>
      <a:p>
        <a:r>
          <a:rPr lang="en-US"/>
          <a:t>The slide is not formatted properly on my machine. Can you check?</a:t>
        </a:r>
      </a:p>
    </p188:txBody>
  </p188:cm>
  <p188:cm id="{B145C823-80DF-49AE-8C5E-3A6913E470DD}" authorId="{83E09776-2A0C-63BD-C810-BAD512C9F8B1}" created="2024-09-18T07:59:32.894">
    <pc:sldMkLst xmlns:pc="http://schemas.microsoft.com/office/powerpoint/2013/main/command">
      <pc:docMk/>
      <pc:sldMk cId="2009381480" sldId="2147481868"/>
    </pc:sldMkLst>
    <p188:replyLst>
      <p188:reply id="{C7FDADF3-8B90-4BD8-A6E4-CF42027C8CAB}" authorId="{288DF198-6777-84AF-37C4-EB57EC6FD9E3}" created="2024-09-18T11:10:15.253">
        <p188:txBody>
          <a:bodyPr/>
          <a:lstStyle/>
          <a:p>
            <a:r>
              <a:rPr lang="pt-BR"/>
              <a:t>Sure, let me do that.</a:t>
            </a:r>
          </a:p>
        </p188:txBody>
      </p188:reply>
      <p188:reply id="{5A692560-FCF1-4F50-8773-DE2550C56E21}" authorId="{83E09776-2A0C-63BD-C810-BAD512C9F8B1}" created="2024-09-18T11:49:27.604">
        <p188:txBody>
          <a:bodyPr/>
          <a:lstStyle/>
          <a:p>
            <a:r>
              <a:rPr lang="en-US"/>
              <a:t>the "import" statement also probably needs to be changed</a:t>
            </a:r>
          </a:p>
        </p188:txBody>
      </p188:reply>
      <p188:reply id="{AE90ED31-5B93-49B4-A67F-FFAAA33F3178}" authorId="{288DF198-6777-84AF-37C4-EB57EC6FD9E3}" created="2024-09-18T12:00:44.273">
        <p188:txBody>
          <a:bodyPr/>
          <a:lstStyle/>
          <a:p>
            <a:r>
              <a:rPr lang="pt-BR"/>
              <a:t>Was doing another task, added that now. Should we focus on the imports for that or showing the logic as shown?</a:t>
            </a:r>
          </a:p>
        </p188:txBody>
      </p188:reply>
    </p188:replyLst>
    <p188:txBody>
      <a:bodyPr/>
      <a:lstStyle/>
      <a:p>
        <a:r>
          <a:rPr lang="en-US"/>
          <a:t>Can we change this to be a C# prompt?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12/4/2024 4:09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12/4/2024 4:07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6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700A-4B38-FBFA-09D4-8FABDAE9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15712C0-54D7-A6D6-8F05-0D0094E6F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6B48293-1D48-5E3C-FCCE-8125EBEAB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6E3140CD-31BD-BEA0-EAFA-C91ACB5869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AD48A-8831-1F68-22D9-355D3DF28A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D8577E-F5F5-08A7-AF28-9D0B3F302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may think that Visual Studio and Copilot are not compatible, because Visual Studio has intellisense and robust features.</a:t>
            </a:r>
          </a:p>
          <a:p>
            <a:r>
              <a:rPr lang="pt-BR" dirty="0"/>
              <a:t>But we are here to show that the AI revolution will impact the way that developers code and build new products for everyone.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One refrain that we’ve heard loud and clear from people is, how do I get the most out of this thing? I mean, these demos of Copilot writing a regex are cool and all, but how do I really level up my programming game with GitHub Copilot and become an AI programming expert?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first we need to understand what GitHub Coplot actually is.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GitHub Copilot is advertised as Your AI Pair Programmer. But what exactly does that mean?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first thing that you need to know is that GitHub Copilot  is not an AI. It is the name of a suite of AI Tools that you’ll find in a lot of places – including GitHub.com and Visual Studio. 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11894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979E-1451-81AC-FD67-7EF05A59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9B77DFA-86FA-03FA-9A33-27DEB14E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46AB60C-C88C-D19E-C760-5074EF4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7FB0B1B3-6B63-AFAE-9464-AFB153AA0B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BE9E0-6156-D809-EBB3-80342E1665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C6C689-1451-C37A-85CC-7F6B953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4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0B8-83D1-6850-0BB5-11549D57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3BF7A-0337-3C4F-9FF7-2973B0E18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B55E2-474E-8BC8-1539-245B6351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06707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21724-0B63-422D-45D9-DC468898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9276D60-89CA-DA5D-6843-4A98B7F69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551F159-7D2E-DC35-081E-CC57D9E7C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01E6AEF7-B25A-0A3D-E358-85BD600BB8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66CE47D-A71D-FCEF-71DD-012C009DB5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AB4B3C-4C7A-C1E2-E312-EF86A4F5E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93C25-CD25-D957-7F21-E29ACC5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8FC6E-8CBC-C4BD-416D-F8A453047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B4AE2-F229-FCD4-B78C-234BE8849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284676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t-PT"/>
              <a:t>Clique no ícone para adicionar uma tabela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02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1" y="1"/>
            <a:ext cx="12436479" cy="69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8655" y="254672"/>
            <a:ext cx="301967" cy="295668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12" r:id="rId33"/>
    <p:sldLayoutId id="2147484613" r:id="rId3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0C_77C4BA6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C5DC6-619C-E06A-1603-9C798625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46008" cy="6994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AB68F-6819-467D-B4A3-E54EA1AD67AF}"/>
              </a:ext>
            </a:extLst>
          </p:cNvPr>
          <p:cNvSpPr/>
          <p:nvPr/>
        </p:nvSpPr>
        <p:spPr bwMode="auto">
          <a:xfrm>
            <a:off x="371328" y="3793037"/>
            <a:ext cx="4132092" cy="5347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68EEF7C4-FC50-0695-1F3D-3A52C94DA042}"/>
              </a:ext>
            </a:extLst>
          </p:cNvPr>
          <p:cNvSpPr txBox="1">
            <a:spLocks/>
          </p:cNvSpPr>
          <p:nvPr/>
        </p:nvSpPr>
        <p:spPr>
          <a:xfrm>
            <a:off x="427162" y="3951950"/>
            <a:ext cx="7263912" cy="826119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Gosia </a:t>
            </a:r>
            <a:r>
              <a:rPr lang="en-US" sz="1800" dirty="0" err="1">
                <a:solidFill>
                  <a:schemeClr val="bg1"/>
                </a:solidFill>
              </a:rPr>
              <a:t>Borzecka</a:t>
            </a:r>
            <a:r>
              <a:rPr lang="en-US" sz="1800" dirty="0">
                <a:solidFill>
                  <a:schemeClr val="bg1"/>
                </a:solidFill>
              </a:rPr>
              <a:t> – Microsoft MVP AI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Marcel Lupo      – Microsoft MVP Developer Technologies + Azure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62" y="3417250"/>
            <a:ext cx="4020423" cy="53470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Season of AI – Season 2</a:t>
            </a:r>
          </a:p>
        </p:txBody>
      </p:sp>
    </p:spTree>
    <p:extLst>
      <p:ext uri="{BB962C8B-B14F-4D97-AF65-F5344CB8AC3E}">
        <p14:creationId xmlns:p14="http://schemas.microsoft.com/office/powerpoint/2010/main" val="14420336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DA16-3F4D-7C34-063F-1E50784C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3610165-96ED-77AB-69BE-E16A1E69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0061554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02553-0DA5-CCB3-F1EF-5545D017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D0E6D-7C54-CA2E-E133-EBCC751D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" y="68288"/>
            <a:ext cx="12191910" cy="6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26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0"/>
            <a:ext cx="11387772" cy="4175889"/>
          </a:xfrm>
        </p:spPr>
        <p:txBody>
          <a:bodyPr/>
          <a:lstStyle/>
          <a:p>
            <a:r>
              <a:rPr lang="en-US" sz="3600" dirty="0"/>
              <a:t>Thank you.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For the GitHub Repo </a:t>
            </a:r>
            <a:br>
              <a:rPr lang="en-US" sz="2400" dirty="0"/>
            </a:br>
            <a:r>
              <a:rPr lang="en-US" sz="2400" dirty="0"/>
              <a:t>containing this demo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Scan me 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709C2-A37B-874B-7AB1-91FCBC38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4192755"/>
            <a:ext cx="1794055" cy="177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7A7AE-D315-E453-3C5F-6125D4A7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32" y="1219814"/>
            <a:ext cx="2400635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7A94-BEA7-D0A0-46FE-375A32F0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9" y="1219813"/>
            <a:ext cx="2400635" cy="36009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179FC0-9D05-08C0-3174-03B43BE8B49F}"/>
              </a:ext>
            </a:extLst>
          </p:cNvPr>
          <p:cNvSpPr txBox="1">
            <a:spLocks/>
          </p:cNvSpPr>
          <p:nvPr/>
        </p:nvSpPr>
        <p:spPr>
          <a:xfrm>
            <a:off x="6947859" y="4899837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0D4970-D602-3096-534D-0B51F51A39AA}"/>
              </a:ext>
            </a:extLst>
          </p:cNvPr>
          <p:cNvSpPr txBox="1">
            <a:spLocks/>
          </p:cNvSpPr>
          <p:nvPr/>
        </p:nvSpPr>
        <p:spPr>
          <a:xfrm>
            <a:off x="10596167" y="4929203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51124-3B3B-8FB0-0AD9-0B39E6C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579" y="5303814"/>
            <a:ext cx="1054813" cy="106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89F13-82D2-6DD4-A3E7-AD17FC09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527" y="5296837"/>
            <a:ext cx="1041553" cy="10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FFB6A6-98E2-C253-25C1-2E65CD194A54}"/>
              </a:ext>
            </a:extLst>
          </p:cNvPr>
          <p:cNvSpPr txBox="1"/>
          <p:nvPr/>
        </p:nvSpPr>
        <p:spPr>
          <a:xfrm>
            <a:off x="452945" y="552346"/>
            <a:ext cx="11530584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Visual Studio Code</a:t>
            </a:r>
            <a:r>
              <a:rPr lang="en-US" sz="4000" b="1" u="sng" spc="-50" dirty="0">
                <a:ln w="3175">
                  <a:noFill/>
                </a:ln>
                <a:solidFill>
                  <a:srgbClr val="FFFFFF"/>
                </a:solidFill>
              </a:rPr>
              <a:t> </a:t>
            </a:r>
            <a:r>
              <a:rPr lang="en-US" sz="4000" b="1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+ Copilot + Extensions for Azure?</a:t>
            </a:r>
          </a:p>
        </p:txBody>
      </p:sp>
      <p:pic>
        <p:nvPicPr>
          <p:cNvPr id="10" name="Picture 9" descr="Complex math formulas on a blackboard">
            <a:extLst>
              <a:ext uri="{FF2B5EF4-FFF2-40B4-BE49-F238E27FC236}">
                <a16:creationId xmlns:a16="http://schemas.microsoft.com/office/drawing/2014/main" id="{2F482FCE-0257-4DA2-5740-6EF2E9D4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36" r="-2" b="17524"/>
          <a:stretch/>
        </p:blipFill>
        <p:spPr>
          <a:xfrm>
            <a:off x="692975" y="1713559"/>
            <a:ext cx="10818432" cy="4165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06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694A4A-BB05-CFD1-C4CE-988C38A3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1" y="1485900"/>
            <a:ext cx="5735044" cy="3280410"/>
          </a:xfrm>
        </p:spPr>
        <p:txBody>
          <a:bodyPr wrap="square" anchor="b">
            <a:normAutofit/>
          </a:bodyPr>
          <a:lstStyle/>
          <a:p>
            <a:r>
              <a:rPr lang="en-US" sz="3200" spc="-300" dirty="0"/>
              <a:t>“How do I use GitHub Copilot as my peer programmer to not only help me code my Infrastructure…”</a:t>
            </a:r>
            <a:br>
              <a:rPr lang="en-US" sz="3200" spc="-300" dirty="0"/>
            </a:br>
            <a:br>
              <a:rPr lang="en-US" sz="3200" spc="-300" dirty="0"/>
            </a:br>
            <a:r>
              <a:rPr lang="en-US" sz="3200" spc="-300" dirty="0"/>
              <a:t>“… but also </a:t>
            </a:r>
            <a:r>
              <a:rPr lang="en-US" sz="3200" spc="-300" dirty="0" err="1"/>
              <a:t>visualise</a:t>
            </a:r>
            <a:r>
              <a:rPr lang="en-US" sz="3200" spc="-300" dirty="0"/>
              <a:t> it?”</a:t>
            </a:r>
            <a:endParaRPr lang="pt-BR" sz="3200" spc="-300" dirty="0"/>
          </a:p>
        </p:txBody>
      </p:sp>
    </p:spTree>
    <p:extLst>
      <p:ext uri="{BB962C8B-B14F-4D97-AF65-F5344CB8AC3E}">
        <p14:creationId xmlns:p14="http://schemas.microsoft.com/office/powerpoint/2010/main" val="146552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248B69-C030-12D6-23D6-737DA8E10746}"/>
              </a:ext>
            </a:extLst>
          </p:cNvPr>
          <p:cNvSpPr txBox="1">
            <a:spLocks/>
          </p:cNvSpPr>
          <p:nvPr/>
        </p:nvSpPr>
        <p:spPr>
          <a:xfrm>
            <a:off x="3505070" y="88988"/>
            <a:ext cx="8324980" cy="10692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0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Your AI Pair Programmer Toolbox</a:t>
            </a:r>
          </a:p>
        </p:txBody>
      </p:sp>
      <p:pic>
        <p:nvPicPr>
          <p:cNvPr id="7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382E9353-47F1-7EA2-BF6A-E046F7CF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5" t="3887" r="-937" b="2539"/>
          <a:stretch/>
        </p:blipFill>
        <p:spPr>
          <a:xfrm>
            <a:off x="565594" y="380689"/>
            <a:ext cx="2525553" cy="23171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71CE-63CE-F22F-5D88-345225C60D42}"/>
              </a:ext>
            </a:extLst>
          </p:cNvPr>
          <p:cNvSpPr txBox="1">
            <a:spLocks/>
          </p:cNvSpPr>
          <p:nvPr/>
        </p:nvSpPr>
        <p:spPr>
          <a:xfrm>
            <a:off x="398340" y="3154855"/>
            <a:ext cx="4206120" cy="358328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Visual Studio Code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 CLI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Python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u="sng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 Code Extensions: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Azure CLI Tools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G</a:t>
            </a: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itHub Copilot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GitHub Copilot for Azure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 err="1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Jupyter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 err="1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Vscode-mermAId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9359-51A9-B27B-A19D-8B00469E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86" y="2396592"/>
            <a:ext cx="3238563" cy="1813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88941-1BAD-B0F6-5189-F847102A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1239947"/>
            <a:ext cx="3310828" cy="197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0C581-B56E-73AA-AFE2-B104F40F5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640" y="3418105"/>
            <a:ext cx="3310828" cy="1287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7D567-54BB-7536-658F-2A80EB52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487" y="4412949"/>
            <a:ext cx="3238563" cy="1476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13FD2B-2701-CBC8-3E59-DC7BE6113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40" y="4874402"/>
            <a:ext cx="3307139" cy="1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8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F1498-5D74-816E-DA46-9B52BECBCB94}"/>
              </a:ext>
            </a:extLst>
          </p:cNvPr>
          <p:cNvGrpSpPr/>
          <p:nvPr/>
        </p:nvGrpSpPr>
        <p:grpSpPr>
          <a:xfrm>
            <a:off x="1413681" y="2973017"/>
            <a:ext cx="842369" cy="979841"/>
            <a:chOff x="968327" y="1545777"/>
            <a:chExt cx="1465091" cy="17457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9DAEAB-B09B-60D0-A469-47086A0B80FF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6F8446-9998-0B60-7600-0288EEB83F08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24" name="Picture 2" descr="ChatGPT Logo PNG Images With Transparent Background">
            <a:extLst>
              <a:ext uri="{FF2B5EF4-FFF2-40B4-BE49-F238E27FC236}">
                <a16:creationId xmlns:a16="http://schemas.microsoft.com/office/drawing/2014/main" id="{9289BD89-61EA-17EB-702B-5D5848D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91" y="3114488"/>
            <a:ext cx="784867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C1E4EA40-A04E-3646-9D38-CBC301EF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259" y="2993330"/>
            <a:ext cx="1011286" cy="10802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7DDF20-FD0F-1627-97B6-F7E5BEDBC951}"/>
              </a:ext>
            </a:extLst>
          </p:cNvPr>
          <p:cNvSpPr/>
          <p:nvPr/>
        </p:nvSpPr>
        <p:spPr>
          <a:xfrm>
            <a:off x="2864814" y="3309135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B76D0C5-C886-76EC-FE38-12847AA88C4B}"/>
              </a:ext>
            </a:extLst>
          </p:cNvPr>
          <p:cNvSpPr/>
          <p:nvPr/>
        </p:nvSpPr>
        <p:spPr>
          <a:xfrm>
            <a:off x="6532930" y="3215403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99F9741-B402-B027-5101-33B3CCFB0E2D}"/>
              </a:ext>
            </a:extLst>
          </p:cNvPr>
          <p:cNvSpPr/>
          <p:nvPr/>
        </p:nvSpPr>
        <p:spPr>
          <a:xfrm rot="10800000">
            <a:off x="6453437" y="3618780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F64D1C-FF0F-D4E9-1E85-C91CFA2D349E}"/>
              </a:ext>
            </a:extLst>
          </p:cNvPr>
          <p:cNvSpPr/>
          <p:nvPr/>
        </p:nvSpPr>
        <p:spPr>
          <a:xfrm rot="10800000">
            <a:off x="2815097" y="3613685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2C2A0-BC2B-76BC-7CD2-441A49806F0D}"/>
              </a:ext>
            </a:extLst>
          </p:cNvPr>
          <p:cNvSpPr txBox="1"/>
          <p:nvPr/>
        </p:nvSpPr>
        <p:spPr>
          <a:xfrm>
            <a:off x="1409565" y="2281594"/>
            <a:ext cx="32682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“Create a deployment”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86BEB-378C-A0BB-B05C-8FC1026BC2DC}"/>
              </a:ext>
            </a:extLst>
          </p:cNvPr>
          <p:cNvSpPr txBox="1"/>
          <p:nvPr/>
        </p:nvSpPr>
        <p:spPr>
          <a:xfrm>
            <a:off x="6555681" y="2210351"/>
            <a:ext cx="57772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System</a:t>
            </a:r>
            <a:r>
              <a:rPr lang="en-US" sz="2000" dirty="0">
                <a:solidFill>
                  <a:schemeClr val="bg1"/>
                </a:solidFill>
              </a:rPr>
              <a:t>: You are a friendly coding assistant…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User: </a:t>
            </a:r>
            <a:r>
              <a:rPr lang="en-US" dirty="0">
                <a:solidFill>
                  <a:schemeClr val="bg1"/>
                </a:solidFill>
              </a:rPr>
              <a:t>Create a</a:t>
            </a:r>
            <a:r>
              <a:rPr lang="en-US" b="1" dirty="0">
                <a:solidFill>
                  <a:schemeClr val="bg1"/>
                </a:solidFill>
              </a:rPr>
              <a:t> secure </a:t>
            </a:r>
            <a:r>
              <a:rPr lang="en-US" dirty="0">
                <a:solidFill>
                  <a:schemeClr val="bg1"/>
                </a:solidFill>
              </a:rPr>
              <a:t>webserver with SQL integration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41F913-021E-1A98-2D98-F9941CFBDACE}"/>
              </a:ext>
            </a:extLst>
          </p:cNvPr>
          <p:cNvSpPr txBox="1"/>
          <p:nvPr/>
        </p:nvSpPr>
        <p:spPr>
          <a:xfrm>
            <a:off x="7203226" y="4273778"/>
            <a:ext cx="35523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Assistant: </a:t>
            </a:r>
            <a:r>
              <a:rPr lang="en-US" dirty="0">
                <a:solidFill>
                  <a:schemeClr val="bg1"/>
                </a:solidFill>
              </a:rPr>
              <a:t>Sure! Here you go..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1996-A77A-2A08-6AF0-1844F4E5C3B0}"/>
              </a:ext>
            </a:extLst>
          </p:cNvPr>
          <p:cNvSpPr txBox="1"/>
          <p:nvPr/>
        </p:nvSpPr>
        <p:spPr>
          <a:xfrm>
            <a:off x="1371159" y="4330842"/>
            <a:ext cx="4038914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```</a:t>
            </a:r>
            <a:r>
              <a:rPr lang="en-US" sz="1600" b="1" dirty="0" err="1">
                <a:solidFill>
                  <a:schemeClr val="bg1"/>
                </a:solidFill>
              </a:rPr>
              <a:t>powershell</a:t>
            </a:r>
            <a:endParaRPr lang="en-US" sz="1632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$</a:t>
            </a:r>
            <a:r>
              <a:rPr lang="en-GB" sz="1400" dirty="0" err="1">
                <a:solidFill>
                  <a:schemeClr val="bg1"/>
                </a:solidFill>
              </a:rPr>
              <a:t>resourceGroupName</a:t>
            </a:r>
            <a:r>
              <a:rPr lang="en-GB" sz="1400" dirty="0">
                <a:solidFill>
                  <a:schemeClr val="bg1"/>
                </a:solidFill>
              </a:rPr>
              <a:t> = "</a:t>
            </a:r>
            <a:r>
              <a:rPr lang="en-GB" sz="1400" dirty="0" err="1">
                <a:solidFill>
                  <a:schemeClr val="bg1"/>
                </a:solidFill>
              </a:rPr>
              <a:t>github</a:t>
            </a:r>
            <a:r>
              <a:rPr lang="en-GB" sz="1400" dirty="0">
                <a:solidFill>
                  <a:schemeClr val="bg1"/>
                </a:solidFill>
              </a:rPr>
              <a:t>-copilot-web-apps"</a:t>
            </a:r>
          </a:p>
          <a:p>
            <a:r>
              <a:rPr lang="en-GB" sz="1400" dirty="0">
                <a:solidFill>
                  <a:schemeClr val="bg1"/>
                </a:solidFill>
              </a:rPr>
              <a:t>$location = "</a:t>
            </a:r>
            <a:r>
              <a:rPr lang="en-GB" sz="1400" dirty="0" err="1">
                <a:solidFill>
                  <a:schemeClr val="bg1"/>
                </a:solidFill>
              </a:rPr>
              <a:t>uksouth</a:t>
            </a:r>
            <a:r>
              <a:rPr lang="en-GB" sz="1400" dirty="0">
                <a:solidFill>
                  <a:schemeClr val="bg1"/>
                </a:solidFill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r>
              <a:rPr lang="en-US" sz="1200" dirty="0">
                <a:solidFill>
                  <a:schemeClr val="bg1"/>
                </a:solidFill>
              </a:rPr>
              <a:t>```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5CA9C3-E1AB-830B-7723-360BD468C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53" y="4330842"/>
            <a:ext cx="446606" cy="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61E9-E292-2E9F-B813-D88838E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D80DBE-E66B-8B2C-D313-788E43EA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850412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1F69-CF98-B614-F015-2A578D39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3F7D0-FF1D-4CB6-1676-E26BEEE74E46}"/>
              </a:ext>
            </a:extLst>
          </p:cNvPr>
          <p:cNvGrpSpPr/>
          <p:nvPr/>
        </p:nvGrpSpPr>
        <p:grpSpPr>
          <a:xfrm>
            <a:off x="922190" y="293675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281C7F-31C2-E143-2B26-F7ADCC07E0E3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56A94B-8172-D70D-DA69-32F8A2552CDB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16213877-56D8-290A-4CE8-CECD7228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49" y="3121402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9B501D9-ACEC-910F-181F-D781BCBA5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58" y="2985917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B870CC-1127-1A21-31AF-60D3A95AA434}"/>
              </a:ext>
            </a:extLst>
          </p:cNvPr>
          <p:cNvSpPr/>
          <p:nvPr/>
        </p:nvSpPr>
        <p:spPr>
          <a:xfrm>
            <a:off x="2373323" y="327286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4409E7-B664-2931-51F3-8242D19273C9}"/>
              </a:ext>
            </a:extLst>
          </p:cNvPr>
          <p:cNvSpPr/>
          <p:nvPr/>
        </p:nvSpPr>
        <p:spPr>
          <a:xfrm>
            <a:off x="6196878" y="3202890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B0DD705-970D-450F-31E6-E1FCD79E726C}"/>
              </a:ext>
            </a:extLst>
          </p:cNvPr>
          <p:cNvSpPr/>
          <p:nvPr/>
        </p:nvSpPr>
        <p:spPr>
          <a:xfrm rot="10800000">
            <a:off x="6146985" y="357875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ED312AD-9059-4800-3DF3-696FE6EB2B8A}"/>
              </a:ext>
            </a:extLst>
          </p:cNvPr>
          <p:cNvSpPr/>
          <p:nvPr/>
        </p:nvSpPr>
        <p:spPr>
          <a:xfrm rot="10800000">
            <a:off x="2323607" y="357741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EA99E-058D-F2EA-2204-69B7064CDB01}"/>
              </a:ext>
            </a:extLst>
          </p:cNvPr>
          <p:cNvSpPr txBox="1"/>
          <p:nvPr/>
        </p:nvSpPr>
        <p:spPr>
          <a:xfrm>
            <a:off x="856048" y="2112463"/>
            <a:ext cx="47023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“@Azure is everything there?”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72368-C934-9DD1-144B-04DB7004299A}"/>
              </a:ext>
            </a:extLst>
          </p:cNvPr>
          <p:cNvSpPr txBox="1"/>
          <p:nvPr/>
        </p:nvSpPr>
        <p:spPr>
          <a:xfrm>
            <a:off x="6632498" y="1875339"/>
            <a:ext cx="410346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connected to Azure…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Is my stuff secure?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96433-3330-7C00-DE80-5F7903F17497}"/>
              </a:ext>
            </a:extLst>
          </p:cNvPr>
          <p:cNvSpPr txBox="1"/>
          <p:nvPr/>
        </p:nvSpPr>
        <p:spPr>
          <a:xfrm>
            <a:off x="6803254" y="4282326"/>
            <a:ext cx="37945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Everything looks good..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E9650-FA35-FCEA-2213-EF526976FF8D}"/>
              </a:ext>
            </a:extLst>
          </p:cNvPr>
          <p:cNvSpPr txBox="1"/>
          <p:nvPr/>
        </p:nvSpPr>
        <p:spPr>
          <a:xfrm>
            <a:off x="922190" y="4345556"/>
            <a:ext cx="43142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You web application looks to have an identity, but the identity has no permissions set in Entra… Oh wait, it has a SQL server admin access</a:t>
            </a:r>
            <a:endParaRPr lang="en-US" sz="1200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1E28339-D874-43B9-0AB0-CEAD147FE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907" y="3162764"/>
            <a:ext cx="627068" cy="591089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CEDAFB08-5255-529A-8CD5-ABA37D8330D9}"/>
              </a:ext>
            </a:extLst>
          </p:cNvPr>
          <p:cNvSpPr/>
          <p:nvPr/>
        </p:nvSpPr>
        <p:spPr>
          <a:xfrm>
            <a:off x="9910999" y="3175254"/>
            <a:ext cx="903927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07A89C-4855-6E8A-DFAF-737AA1943BC0}"/>
              </a:ext>
            </a:extLst>
          </p:cNvPr>
          <p:cNvSpPr/>
          <p:nvPr/>
        </p:nvSpPr>
        <p:spPr>
          <a:xfrm rot="10800000">
            <a:off x="9861103" y="3551115"/>
            <a:ext cx="90392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16A18F-F274-F7E8-BCF3-AE457A676AD5}"/>
              </a:ext>
            </a:extLst>
          </p:cNvPr>
          <p:cNvSpPr txBox="1"/>
          <p:nvPr/>
        </p:nvSpPr>
        <p:spPr>
          <a:xfrm>
            <a:off x="11035230" y="2689921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E5E7A7-683C-C266-C57C-0015824C58FD}"/>
              </a:ext>
            </a:extLst>
          </p:cNvPr>
          <p:cNvSpPr txBox="1"/>
          <p:nvPr/>
        </p:nvSpPr>
        <p:spPr>
          <a:xfrm>
            <a:off x="11008864" y="3912994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Result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18DD548-953E-F638-E800-22B693B4D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83" y="4477932"/>
            <a:ext cx="477051" cy="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3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424E-D573-F1F3-F8A2-38CE432A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DA8F4E1-0CB1-AA0D-8460-925D5D8D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606315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FCF0-5555-68BF-3DC8-8B7814AF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00DA7-D855-EB06-A6B1-7FBD77D52496}"/>
              </a:ext>
            </a:extLst>
          </p:cNvPr>
          <p:cNvGrpSpPr/>
          <p:nvPr/>
        </p:nvGrpSpPr>
        <p:grpSpPr>
          <a:xfrm>
            <a:off x="838109" y="299957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A92543-B80F-9B3A-7694-7D595E6EA59E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E4C768-DFE8-09BD-E870-CE9B150D2109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DED0C3B4-DC05-0F79-8660-C006A884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78" y="2948408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61423D88-B1CE-5B8A-1588-57D67684E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87" y="2899188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40C44B-8F82-A5FB-FEEC-9F2E455533C0}"/>
              </a:ext>
            </a:extLst>
          </p:cNvPr>
          <p:cNvSpPr/>
          <p:nvPr/>
        </p:nvSpPr>
        <p:spPr>
          <a:xfrm>
            <a:off x="2243522" y="323807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46F1CE-0D50-D01F-40D9-F060C9FEC306}"/>
              </a:ext>
            </a:extLst>
          </p:cNvPr>
          <p:cNvSpPr/>
          <p:nvPr/>
        </p:nvSpPr>
        <p:spPr>
          <a:xfrm>
            <a:off x="6122552" y="302720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006932-4C39-10DE-3F8E-C6859DAFA217}"/>
              </a:ext>
            </a:extLst>
          </p:cNvPr>
          <p:cNvSpPr/>
          <p:nvPr/>
        </p:nvSpPr>
        <p:spPr>
          <a:xfrm rot="10800000">
            <a:off x="6072659" y="3403068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8851631-4526-1FFE-076F-52DEC988A5D0}"/>
              </a:ext>
            </a:extLst>
          </p:cNvPr>
          <p:cNvSpPr/>
          <p:nvPr/>
        </p:nvSpPr>
        <p:spPr>
          <a:xfrm rot="10800000">
            <a:off x="2193806" y="354262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955E3-AE1F-96FE-187C-22CA4D7D9D7A}"/>
              </a:ext>
            </a:extLst>
          </p:cNvPr>
          <p:cNvSpPr txBox="1"/>
          <p:nvPr/>
        </p:nvSpPr>
        <p:spPr>
          <a:xfrm>
            <a:off x="652458" y="1692917"/>
            <a:ext cx="47903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“Everything looks good, but how does this architecture “look” like @mermAId?”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56981-D912-5290-8FD0-DD6D3B6662A6}"/>
              </a:ext>
            </a:extLst>
          </p:cNvPr>
          <p:cNvSpPr txBox="1"/>
          <p:nvPr/>
        </p:nvSpPr>
        <p:spPr>
          <a:xfrm>
            <a:off x="6408927" y="1675438"/>
            <a:ext cx="3541892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using </a:t>
            </a:r>
            <a:r>
              <a:rPr lang="en-US" sz="1600" dirty="0" err="1">
                <a:solidFill>
                  <a:schemeClr val="bg1"/>
                </a:solidFill>
              </a:rPr>
              <a:t>mermAId</a:t>
            </a:r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What would this infrastructure architecture look like on a diagram?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6BC7F-F927-E43A-F9C8-31085B6F3F9D}"/>
              </a:ext>
            </a:extLst>
          </p:cNvPr>
          <p:cNvSpPr txBox="1"/>
          <p:nvPr/>
        </p:nvSpPr>
        <p:spPr>
          <a:xfrm>
            <a:off x="6408927" y="4007845"/>
            <a:ext cx="254022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This is what the architecture looks like..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9B7E153-E863-3C90-88DF-2EC71C7EC0F3}"/>
              </a:ext>
            </a:extLst>
          </p:cNvPr>
          <p:cNvSpPr/>
          <p:nvPr/>
        </p:nvSpPr>
        <p:spPr>
          <a:xfrm>
            <a:off x="9308621" y="299957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DD5FC02-3BB9-62F9-D2C2-5CDFB4E5800C}"/>
              </a:ext>
            </a:extLst>
          </p:cNvPr>
          <p:cNvSpPr/>
          <p:nvPr/>
        </p:nvSpPr>
        <p:spPr>
          <a:xfrm rot="10800000">
            <a:off x="9258728" y="3375432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D4731BB-F3FF-8727-E99E-8099BBE4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67" y="4867624"/>
            <a:ext cx="477051" cy="4339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DBC176-0CF9-B360-EC3C-B5F955AE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278" y="2796540"/>
            <a:ext cx="1080225" cy="10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416B-411D-5684-56A1-FCDC7C44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9" y="4351088"/>
            <a:ext cx="302937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42" grpId="0" animBg="1"/>
      <p:bldP spid="43" grpId="0" animBg="1"/>
    </p:bldLst>
  </p:timing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10" ma:contentTypeDescription="Create a new document." ma:contentTypeScope="" ma:versionID="7104a475d326ed95f91e23864542b400">
  <xsd:schema xmlns:xsd="http://www.w3.org/2001/XMLSchema" xmlns:xs="http://www.w3.org/2001/XMLSchema" xmlns:p="http://schemas.microsoft.com/office/2006/metadata/properties" xmlns:ns1="http://schemas.microsoft.com/sharepoint/v3" xmlns:ns2="4724af67-6ca7-4004-8ba4-af13d9fc8dce" xmlns:ns3="7741d717-973a-4876-bbd8-8b1348132c55" targetNamespace="http://schemas.microsoft.com/office/2006/metadata/properties" ma:root="true" ma:fieldsID="a81e0fcb11375a0e94f931036aeffa0a" ns1:_="" ns2:_="" ns3:_="">
    <xsd:import namespace="http://schemas.microsoft.com/sharepoint/v3"/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741d717-973a-4876-bbd8-8b1348132c55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4724af67-6ca7-4004-8ba4-af13d9fc8dce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AAC6D06-543F-43F8-8369-7499BEFD9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24af67-6ca7-4004-8ba4-af13d9fc8dce"/>
    <ds:schemaRef ds:uri="7741d717-973a-4876-bbd8-8b134813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367</TotalTime>
  <Words>1051</Words>
  <Application>Microsoft Office PowerPoint</Application>
  <PresentationFormat>Custom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Cascadia Code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Season of AI – Season 2</vt:lpstr>
      <vt:lpstr>PowerPoint Presentation</vt:lpstr>
      <vt:lpstr>“How do I use GitHub Copilot as my peer programmer to not only help me code my Infrastructure…”  “… but also visualise it?”</vt:lpstr>
      <vt:lpstr>PowerPoint Presentation</vt:lpstr>
      <vt:lpstr>PowerPoint Presentation</vt:lpstr>
      <vt:lpstr>Demo time!</vt:lpstr>
      <vt:lpstr>PowerPoint Presentation</vt:lpstr>
      <vt:lpstr>Demo time!</vt:lpstr>
      <vt:lpstr>PowerPoint Presentation</vt:lpstr>
      <vt:lpstr>Demo time!</vt:lpstr>
      <vt:lpstr>PowerPoint Presentation</vt:lpstr>
      <vt:lpstr>Thank you.  For the GitHub Repo  containing this demo   Scan me &gt;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Azure PowerPoint template</dc:subject>
  <dc:creator>Pablo Lopes</dc:creator>
  <cp:keywords/>
  <dc:description>Template: Ariel Butz; ZUM Communications
Formatting: 
Audience Type:</dc:description>
  <cp:lastModifiedBy>Marcel L</cp:lastModifiedBy>
  <cp:revision>2</cp:revision>
  <dcterms:created xsi:type="dcterms:W3CDTF">2024-09-16T20:47:32Z</dcterms:created>
  <dcterms:modified xsi:type="dcterms:W3CDTF">2024-12-04T19:42:22Z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